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74" r:id="rId5"/>
    <p:sldMasterId id="2147483687" r:id="rId6"/>
  </p:sldMasterIdLst>
  <p:notesMasterIdLst>
    <p:notesMasterId r:id="rId21"/>
  </p:notesMasterIdLst>
  <p:handoutMasterIdLst>
    <p:handoutMasterId r:id="rId22"/>
  </p:handoutMasterIdLst>
  <p:sldIdLst>
    <p:sldId id="911" r:id="rId7"/>
    <p:sldId id="912" r:id="rId8"/>
    <p:sldId id="836" r:id="rId9"/>
    <p:sldId id="871" r:id="rId10"/>
    <p:sldId id="910" r:id="rId11"/>
    <p:sldId id="899" r:id="rId12"/>
    <p:sldId id="900" r:id="rId13"/>
    <p:sldId id="903" r:id="rId14"/>
    <p:sldId id="904" r:id="rId15"/>
    <p:sldId id="905" r:id="rId16"/>
    <p:sldId id="906" r:id="rId17"/>
    <p:sldId id="908" r:id="rId18"/>
    <p:sldId id="909" r:id="rId19"/>
    <p:sldId id="335" r:id="rId20"/>
  </p:sldIdLst>
  <p:sldSz cx="9144000" cy="6858000" type="screen4x3"/>
  <p:notesSz cx="7104063" cy="10234613"/>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mroczek-Sterenberg, Marek" initials="ZM" lastIdx="156" clrIdx="0">
    <p:extLst>
      <p:ext uri="{19B8F6BF-5375-455C-9EA6-DF929625EA0E}">
        <p15:presenceInfo xmlns:p15="http://schemas.microsoft.com/office/powerpoint/2012/main" userId="S-1-5-21-805702247-2902852982-2986781468-58809" providerId="AD"/>
      </p:ext>
    </p:extLst>
  </p:cmAuthor>
  <p:cmAuthor id="2" name="Williamson, Chris" initials="WC" lastIdx="26" clrIdx="1">
    <p:extLst>
      <p:ext uri="{19B8F6BF-5375-455C-9EA6-DF929625EA0E}">
        <p15:presenceInfo xmlns:p15="http://schemas.microsoft.com/office/powerpoint/2012/main" userId="S-1-5-21-805702247-2902852982-2986781468-24314" providerId="AD"/>
      </p:ext>
    </p:extLst>
  </p:cmAuthor>
  <p:cmAuthor id="3" name="Robinson, Sarah" initials="RS" lastIdx="31" clrIdx="2">
    <p:extLst>
      <p:ext uri="{19B8F6BF-5375-455C-9EA6-DF929625EA0E}">
        <p15:presenceInfo xmlns:p15="http://schemas.microsoft.com/office/powerpoint/2012/main" userId="S-1-5-21-805702247-2902852982-2986781468-12393" providerId="AD"/>
      </p:ext>
    </p:extLst>
  </p:cmAuthor>
  <p:cmAuthor id="4" name="Mansfield, Isabel" initials="MI" lastIdx="17" clrIdx="3">
    <p:extLst>
      <p:ext uri="{19B8F6BF-5375-455C-9EA6-DF929625EA0E}">
        <p15:presenceInfo xmlns:p15="http://schemas.microsoft.com/office/powerpoint/2012/main" userId="S-1-5-21-805702247-2902852982-2986781468-507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D00072"/>
    <a:srgbClr val="CF0072"/>
    <a:srgbClr val="4472C4"/>
    <a:srgbClr val="CFD6EA"/>
    <a:srgbClr val="FFFF00"/>
    <a:srgbClr val="FFFFCC"/>
    <a:srgbClr val="F6F5EE"/>
    <a:srgbClr val="FFEF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CD7351-66EF-1348-88A1-59EF9DD65A2D}" v="96" dt="2023-01-22T17:16:43.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8" autoAdjust="0"/>
    <p:restoredTop sz="98031" autoAdjust="0"/>
  </p:normalViewPr>
  <p:slideViewPr>
    <p:cSldViewPr snapToGrid="0" snapToObjects="1">
      <p:cViewPr varScale="1">
        <p:scale>
          <a:sx n="69" d="100"/>
          <a:sy n="69" d="100"/>
        </p:scale>
        <p:origin x="1172"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116" d="100"/>
          <a:sy n="116" d="100"/>
        </p:scale>
        <p:origin x="5148" y="60"/>
      </p:cViewPr>
      <p:guideLst>
        <p:guide orient="horz" pos="3223"/>
        <p:guide pos="223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133"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3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Deal" userId="7c49e945-0634-4d5e-bbbd-49dbfba8cb1a" providerId="ADAL" clId="{47CD7351-66EF-1348-88A1-59EF9DD65A2D}"/>
    <pc:docChg chg="undo redo custSel addSld delSld modSld sldOrd">
      <pc:chgData name="Anna Deal" userId="7c49e945-0634-4d5e-bbbd-49dbfba8cb1a" providerId="ADAL" clId="{47CD7351-66EF-1348-88A1-59EF9DD65A2D}" dt="2023-01-22T17:28:17.735" v="25664" actId="122"/>
      <pc:docMkLst>
        <pc:docMk/>
      </pc:docMkLst>
      <pc:sldChg chg="modSp mod delCm">
        <pc:chgData name="Anna Deal" userId="7c49e945-0634-4d5e-bbbd-49dbfba8cb1a" providerId="ADAL" clId="{47CD7351-66EF-1348-88A1-59EF9DD65A2D}" dt="2023-01-20T11:18:23.681" v="7937" actId="1592"/>
        <pc:sldMkLst>
          <pc:docMk/>
          <pc:sldMk cId="3586840321" sldId="278"/>
        </pc:sldMkLst>
        <pc:spChg chg="mod">
          <ac:chgData name="Anna Deal" userId="7c49e945-0634-4d5e-bbbd-49dbfba8cb1a" providerId="ADAL" clId="{47CD7351-66EF-1348-88A1-59EF9DD65A2D}" dt="2023-01-20T11:18:21.812" v="7936" actId="2711"/>
          <ac:spMkLst>
            <pc:docMk/>
            <pc:sldMk cId="3586840321" sldId="278"/>
            <ac:spMk id="3" creationId="{00000000-0000-0000-0000-000000000000}"/>
          </ac:spMkLst>
        </pc:spChg>
      </pc:sldChg>
      <pc:sldChg chg="modSp mod">
        <pc:chgData name="Anna Deal" userId="7c49e945-0634-4d5e-bbbd-49dbfba8cb1a" providerId="ADAL" clId="{47CD7351-66EF-1348-88A1-59EF9DD65A2D}" dt="2023-01-20T12:46:46.404" v="10126" actId="1038"/>
        <pc:sldMkLst>
          <pc:docMk/>
          <pc:sldMk cId="1787336193" sldId="284"/>
        </pc:sldMkLst>
        <pc:spChg chg="mod">
          <ac:chgData name="Anna Deal" userId="7c49e945-0634-4d5e-bbbd-49dbfba8cb1a" providerId="ADAL" clId="{47CD7351-66EF-1348-88A1-59EF9DD65A2D}" dt="2023-01-20T12:46:28.409" v="10104" actId="20577"/>
          <ac:spMkLst>
            <pc:docMk/>
            <pc:sldMk cId="1787336193" sldId="284"/>
            <ac:spMk id="2" creationId="{395F2932-9A94-5263-CA13-717944116635}"/>
          </ac:spMkLst>
        </pc:spChg>
        <pc:spChg chg="mod">
          <ac:chgData name="Anna Deal" userId="7c49e945-0634-4d5e-bbbd-49dbfba8cb1a" providerId="ADAL" clId="{47CD7351-66EF-1348-88A1-59EF9DD65A2D}" dt="2023-01-20T12:46:46.404" v="10126" actId="1038"/>
          <ac:spMkLst>
            <pc:docMk/>
            <pc:sldMk cId="1787336193" sldId="284"/>
            <ac:spMk id="24" creationId="{172CE159-966C-1EAE-3B1A-52D8DCFD88F0}"/>
          </ac:spMkLst>
        </pc:spChg>
        <pc:graphicFrameChg chg="mod">
          <ac:chgData name="Anna Deal" userId="7c49e945-0634-4d5e-bbbd-49dbfba8cb1a" providerId="ADAL" clId="{47CD7351-66EF-1348-88A1-59EF9DD65A2D}" dt="2023-01-20T12:46:34.707" v="10106" actId="14100"/>
          <ac:graphicFrameMkLst>
            <pc:docMk/>
            <pc:sldMk cId="1787336193" sldId="284"/>
            <ac:graphicFrameMk id="23" creationId="{5B56889E-8EB4-A8B2-1946-4BC5B5407F88}"/>
          </ac:graphicFrameMkLst>
        </pc:graphicFrameChg>
      </pc:sldChg>
      <pc:sldChg chg="modSp mod">
        <pc:chgData name="Anna Deal" userId="7c49e945-0634-4d5e-bbbd-49dbfba8cb1a" providerId="ADAL" clId="{47CD7351-66EF-1348-88A1-59EF9DD65A2D}" dt="2023-01-20T11:18:09.512" v="7935" actId="2711"/>
        <pc:sldMkLst>
          <pc:docMk/>
          <pc:sldMk cId="258727824" sldId="287"/>
        </pc:sldMkLst>
        <pc:spChg chg="mod">
          <ac:chgData name="Anna Deal" userId="7c49e945-0634-4d5e-bbbd-49dbfba8cb1a" providerId="ADAL" clId="{47CD7351-66EF-1348-88A1-59EF9DD65A2D}" dt="2023-01-20T11:18:09.512" v="7935" actId="2711"/>
          <ac:spMkLst>
            <pc:docMk/>
            <pc:sldMk cId="258727824" sldId="287"/>
            <ac:spMk id="7" creationId="{71DBAFA3-C69B-E499-ADB0-46C034C9D3B0}"/>
          </ac:spMkLst>
        </pc:spChg>
      </pc:sldChg>
      <pc:sldChg chg="modSp mod">
        <pc:chgData name="Anna Deal" userId="7c49e945-0634-4d5e-bbbd-49dbfba8cb1a" providerId="ADAL" clId="{47CD7351-66EF-1348-88A1-59EF9DD65A2D}" dt="2023-01-20T11:25:09.134" v="8132" actId="2711"/>
        <pc:sldMkLst>
          <pc:docMk/>
          <pc:sldMk cId="4068592780" sldId="288"/>
        </pc:sldMkLst>
        <pc:spChg chg="mod">
          <ac:chgData name="Anna Deal" userId="7c49e945-0634-4d5e-bbbd-49dbfba8cb1a" providerId="ADAL" clId="{47CD7351-66EF-1348-88A1-59EF9DD65A2D}" dt="2023-01-20T11:25:09.134" v="8132" actId="2711"/>
          <ac:spMkLst>
            <pc:docMk/>
            <pc:sldMk cId="4068592780" sldId="288"/>
            <ac:spMk id="6" creationId="{BEB091BA-D461-BC44-5424-63D21C8F39EA}"/>
          </ac:spMkLst>
        </pc:spChg>
      </pc:sldChg>
      <pc:sldChg chg="del">
        <pc:chgData name="Anna Deal" userId="7c49e945-0634-4d5e-bbbd-49dbfba8cb1a" providerId="ADAL" clId="{47CD7351-66EF-1348-88A1-59EF9DD65A2D}" dt="2023-01-22T13:46:49.575" v="20352" actId="2696"/>
        <pc:sldMkLst>
          <pc:docMk/>
          <pc:sldMk cId="3732728743" sldId="330"/>
        </pc:sldMkLst>
      </pc:sldChg>
      <pc:sldChg chg="modSp mod">
        <pc:chgData name="Anna Deal" userId="7c49e945-0634-4d5e-bbbd-49dbfba8cb1a" providerId="ADAL" clId="{47CD7351-66EF-1348-88A1-59EF9DD65A2D}" dt="2023-01-20T11:18:55.623" v="7941" actId="14100"/>
        <pc:sldMkLst>
          <pc:docMk/>
          <pc:sldMk cId="1771394429" sldId="332"/>
        </pc:sldMkLst>
        <pc:graphicFrameChg chg="mod modGraphic">
          <ac:chgData name="Anna Deal" userId="7c49e945-0634-4d5e-bbbd-49dbfba8cb1a" providerId="ADAL" clId="{47CD7351-66EF-1348-88A1-59EF9DD65A2D}" dt="2023-01-20T11:18:55.623" v="7941" actId="14100"/>
          <ac:graphicFrameMkLst>
            <pc:docMk/>
            <pc:sldMk cId="1771394429" sldId="332"/>
            <ac:graphicFrameMk id="3" creationId="{04C6F156-D9EF-D9C4-185D-7436392CCFEB}"/>
          </ac:graphicFrameMkLst>
        </pc:graphicFrameChg>
      </pc:sldChg>
      <pc:sldChg chg="addSp modSp mod delCm">
        <pc:chgData name="Anna Deal" userId="7c49e945-0634-4d5e-bbbd-49dbfba8cb1a" providerId="ADAL" clId="{47CD7351-66EF-1348-88A1-59EF9DD65A2D}" dt="2023-01-22T17:28:17.735" v="25664" actId="122"/>
        <pc:sldMkLst>
          <pc:docMk/>
          <pc:sldMk cId="2289037414" sldId="373"/>
        </pc:sldMkLst>
        <pc:spChg chg="add mod">
          <ac:chgData name="Anna Deal" userId="7c49e945-0634-4d5e-bbbd-49dbfba8cb1a" providerId="ADAL" clId="{47CD7351-66EF-1348-88A1-59EF9DD65A2D}" dt="2023-01-18T13:55:00.308" v="1780" actId="1035"/>
          <ac:spMkLst>
            <pc:docMk/>
            <pc:sldMk cId="2289037414" sldId="373"/>
            <ac:spMk id="5" creationId="{AFC54F2E-285C-24B9-67AD-D7068C95D22A}"/>
          </ac:spMkLst>
        </pc:spChg>
        <pc:spChg chg="mod">
          <ac:chgData name="Anna Deal" userId="7c49e945-0634-4d5e-bbbd-49dbfba8cb1a" providerId="ADAL" clId="{47CD7351-66EF-1348-88A1-59EF9DD65A2D}" dt="2023-01-20T11:27:25.554" v="8157" actId="20577"/>
          <ac:spMkLst>
            <pc:docMk/>
            <pc:sldMk cId="2289037414" sldId="373"/>
            <ac:spMk id="11" creationId="{00000000-0000-0000-0000-000000000000}"/>
          </ac:spMkLst>
        </pc:spChg>
        <pc:graphicFrameChg chg="add mod modGraphic">
          <ac:chgData name="Anna Deal" userId="7c49e945-0634-4d5e-bbbd-49dbfba8cb1a" providerId="ADAL" clId="{47CD7351-66EF-1348-88A1-59EF9DD65A2D}" dt="2023-01-22T17:28:17.735" v="25664" actId="122"/>
          <ac:graphicFrameMkLst>
            <pc:docMk/>
            <pc:sldMk cId="2289037414" sldId="373"/>
            <ac:graphicFrameMk id="3" creationId="{93D38F6F-1595-DE46-D027-C2E88AA6AFFD}"/>
          </ac:graphicFrameMkLst>
        </pc:graphicFrameChg>
      </pc:sldChg>
      <pc:sldChg chg="modSp mod">
        <pc:chgData name="Anna Deal" userId="7c49e945-0634-4d5e-bbbd-49dbfba8cb1a" providerId="ADAL" clId="{47CD7351-66EF-1348-88A1-59EF9DD65A2D}" dt="2023-01-22T17:01:08.303" v="25050" actId="1036"/>
        <pc:sldMkLst>
          <pc:docMk/>
          <pc:sldMk cId="3903879565" sldId="376"/>
        </pc:sldMkLst>
        <pc:spChg chg="mod">
          <ac:chgData name="Anna Deal" userId="7c49e945-0634-4d5e-bbbd-49dbfba8cb1a" providerId="ADAL" clId="{47CD7351-66EF-1348-88A1-59EF9DD65A2D}" dt="2023-01-22T17:01:08.303" v="25050" actId="1036"/>
          <ac:spMkLst>
            <pc:docMk/>
            <pc:sldMk cId="3903879565" sldId="376"/>
            <ac:spMk id="5" creationId="{C7D57B0A-C53E-3AD3-EEAB-2A101D8F7C4C}"/>
          </ac:spMkLst>
        </pc:spChg>
        <pc:spChg chg="mod">
          <ac:chgData name="Anna Deal" userId="7c49e945-0634-4d5e-bbbd-49dbfba8cb1a" providerId="ADAL" clId="{47CD7351-66EF-1348-88A1-59EF9DD65A2D}" dt="2023-01-22T17:00:52.648" v="25034" actId="20577"/>
          <ac:spMkLst>
            <pc:docMk/>
            <pc:sldMk cId="3903879565" sldId="376"/>
            <ac:spMk id="11" creationId="{00000000-0000-0000-0000-000000000000}"/>
          </ac:spMkLst>
        </pc:spChg>
        <pc:graphicFrameChg chg="mod">
          <ac:chgData name="Anna Deal" userId="7c49e945-0634-4d5e-bbbd-49dbfba8cb1a" providerId="ADAL" clId="{47CD7351-66EF-1348-88A1-59EF9DD65A2D}" dt="2023-01-22T17:01:01.963" v="25042" actId="1036"/>
          <ac:graphicFrameMkLst>
            <pc:docMk/>
            <pc:sldMk cId="3903879565" sldId="376"/>
            <ac:graphicFrameMk id="8" creationId="{5E66B2D6-D2A2-17D4-F570-638E757A8BB6}"/>
          </ac:graphicFrameMkLst>
        </pc:graphicFrameChg>
        <pc:graphicFrameChg chg="mod">
          <ac:chgData name="Anna Deal" userId="7c49e945-0634-4d5e-bbbd-49dbfba8cb1a" providerId="ADAL" clId="{47CD7351-66EF-1348-88A1-59EF9DD65A2D}" dt="2023-01-22T17:00:55.885" v="25035" actId="14100"/>
          <ac:graphicFrameMkLst>
            <pc:docMk/>
            <pc:sldMk cId="3903879565" sldId="376"/>
            <ac:graphicFrameMk id="9" creationId="{52CA2F6F-5226-4A74-A48A-0F103A9A17FF}"/>
          </ac:graphicFrameMkLst>
        </pc:graphicFrameChg>
      </pc:sldChg>
      <pc:sldChg chg="modSp mod">
        <pc:chgData name="Anna Deal" userId="7c49e945-0634-4d5e-bbbd-49dbfba8cb1a" providerId="ADAL" clId="{47CD7351-66EF-1348-88A1-59EF9DD65A2D}" dt="2023-01-20T12:12:34.318" v="8230" actId="113"/>
        <pc:sldMkLst>
          <pc:docMk/>
          <pc:sldMk cId="1817428756" sldId="382"/>
        </pc:sldMkLst>
        <pc:spChg chg="mod">
          <ac:chgData name="Anna Deal" userId="7c49e945-0634-4d5e-bbbd-49dbfba8cb1a" providerId="ADAL" clId="{47CD7351-66EF-1348-88A1-59EF9DD65A2D}" dt="2023-01-20T12:12:34.318" v="8230" actId="113"/>
          <ac:spMkLst>
            <pc:docMk/>
            <pc:sldMk cId="1817428756" sldId="382"/>
            <ac:spMk id="11" creationId="{00000000-0000-0000-0000-000000000000}"/>
          </ac:spMkLst>
        </pc:spChg>
      </pc:sldChg>
      <pc:sldChg chg="ord delCm">
        <pc:chgData name="Anna Deal" userId="7c49e945-0634-4d5e-bbbd-49dbfba8cb1a" providerId="ADAL" clId="{47CD7351-66EF-1348-88A1-59EF9DD65A2D}" dt="2023-01-22T16:27:20.272" v="24202" actId="1592"/>
        <pc:sldMkLst>
          <pc:docMk/>
          <pc:sldMk cId="139042235" sldId="393"/>
        </pc:sldMkLst>
      </pc:sldChg>
      <pc:sldChg chg="modSp mod ord">
        <pc:chgData name="Anna Deal" userId="7c49e945-0634-4d5e-bbbd-49dbfba8cb1a" providerId="ADAL" clId="{47CD7351-66EF-1348-88A1-59EF9DD65A2D}" dt="2023-01-22T13:52:58.509" v="20743" actId="20577"/>
        <pc:sldMkLst>
          <pc:docMk/>
          <pc:sldMk cId="1719002649" sldId="416"/>
        </pc:sldMkLst>
        <pc:spChg chg="mod">
          <ac:chgData name="Anna Deal" userId="7c49e945-0634-4d5e-bbbd-49dbfba8cb1a" providerId="ADAL" clId="{47CD7351-66EF-1348-88A1-59EF9DD65A2D}" dt="2023-01-22T13:52:58.509" v="20743" actId="20577"/>
          <ac:spMkLst>
            <pc:docMk/>
            <pc:sldMk cId="1719002649" sldId="416"/>
            <ac:spMk id="11" creationId="{00000000-0000-0000-0000-000000000000}"/>
          </ac:spMkLst>
        </pc:spChg>
      </pc:sldChg>
      <pc:sldChg chg="modSp mod">
        <pc:chgData name="Anna Deal" userId="7c49e945-0634-4d5e-bbbd-49dbfba8cb1a" providerId="ADAL" clId="{47CD7351-66EF-1348-88A1-59EF9DD65A2D}" dt="2023-01-20T11:17:50.866" v="7934" actId="27636"/>
        <pc:sldMkLst>
          <pc:docMk/>
          <pc:sldMk cId="1054097349" sldId="417"/>
        </pc:sldMkLst>
        <pc:spChg chg="mod">
          <ac:chgData name="Anna Deal" userId="7c49e945-0634-4d5e-bbbd-49dbfba8cb1a" providerId="ADAL" clId="{47CD7351-66EF-1348-88A1-59EF9DD65A2D}" dt="2023-01-20T11:17:50.866" v="7934" actId="27636"/>
          <ac:spMkLst>
            <pc:docMk/>
            <pc:sldMk cId="1054097349" sldId="417"/>
            <ac:spMk id="7" creationId="{00000000-0000-0000-0000-000000000000}"/>
          </ac:spMkLst>
        </pc:spChg>
      </pc:sldChg>
      <pc:sldChg chg="addSp modSp mod delCm">
        <pc:chgData name="Anna Deal" userId="7c49e945-0634-4d5e-bbbd-49dbfba8cb1a" providerId="ADAL" clId="{47CD7351-66EF-1348-88A1-59EF9DD65A2D}" dt="2023-01-18T13:21:05.117" v="1008" actId="20577"/>
        <pc:sldMkLst>
          <pc:docMk/>
          <pc:sldMk cId="1436448398" sldId="441"/>
        </pc:sldMkLst>
        <pc:spChg chg="add mod">
          <ac:chgData name="Anna Deal" userId="7c49e945-0634-4d5e-bbbd-49dbfba8cb1a" providerId="ADAL" clId="{47CD7351-66EF-1348-88A1-59EF9DD65A2D}" dt="2023-01-18T13:21:05.117" v="1008" actId="20577"/>
          <ac:spMkLst>
            <pc:docMk/>
            <pc:sldMk cId="1436448398" sldId="441"/>
            <ac:spMk id="5" creationId="{73747F83-3F0E-9A96-07D1-F614D2397972}"/>
          </ac:spMkLst>
        </pc:spChg>
        <pc:spChg chg="mod">
          <ac:chgData name="Anna Deal" userId="7c49e945-0634-4d5e-bbbd-49dbfba8cb1a" providerId="ADAL" clId="{47CD7351-66EF-1348-88A1-59EF9DD65A2D}" dt="2023-01-18T13:20:17.623" v="997" actId="1036"/>
          <ac:spMkLst>
            <pc:docMk/>
            <pc:sldMk cId="1436448398" sldId="441"/>
            <ac:spMk id="7" creationId="{00000000-0000-0000-0000-000000000000}"/>
          </ac:spMkLst>
        </pc:spChg>
        <pc:spChg chg="mod">
          <ac:chgData name="Anna Deal" userId="7c49e945-0634-4d5e-bbbd-49dbfba8cb1a" providerId="ADAL" clId="{47CD7351-66EF-1348-88A1-59EF9DD65A2D}" dt="2023-01-18T13:19:55.929" v="987" actId="20577"/>
          <ac:spMkLst>
            <pc:docMk/>
            <pc:sldMk cId="1436448398" sldId="441"/>
            <ac:spMk id="11" creationId="{00000000-0000-0000-0000-000000000000}"/>
          </ac:spMkLst>
        </pc:spChg>
        <pc:graphicFrameChg chg="add mod modGraphic">
          <ac:chgData name="Anna Deal" userId="7c49e945-0634-4d5e-bbbd-49dbfba8cb1a" providerId="ADAL" clId="{47CD7351-66EF-1348-88A1-59EF9DD65A2D}" dt="2023-01-18T13:20:56.603" v="1002" actId="2165"/>
          <ac:graphicFrameMkLst>
            <pc:docMk/>
            <pc:sldMk cId="1436448398" sldId="441"/>
            <ac:graphicFrameMk id="4" creationId="{61FFEC6F-BBE6-D1C9-D94C-9E60D084381F}"/>
          </ac:graphicFrameMkLst>
        </pc:graphicFrameChg>
      </pc:sldChg>
      <pc:sldChg chg="add">
        <pc:chgData name="Anna Deal" userId="7c49e945-0634-4d5e-bbbd-49dbfba8cb1a" providerId="ADAL" clId="{47CD7351-66EF-1348-88A1-59EF9DD65A2D}" dt="2023-01-22T16:24:19.878" v="24201"/>
        <pc:sldMkLst>
          <pc:docMk/>
          <pc:sldMk cId="1894439332" sldId="487"/>
        </pc:sldMkLst>
      </pc:sldChg>
      <pc:sldChg chg="modSp mod delCm">
        <pc:chgData name="Anna Deal" userId="7c49e945-0634-4d5e-bbbd-49dbfba8cb1a" providerId="ADAL" clId="{47CD7351-66EF-1348-88A1-59EF9DD65A2D}" dt="2023-01-22T16:27:31.827" v="24203" actId="1592"/>
        <pc:sldMkLst>
          <pc:docMk/>
          <pc:sldMk cId="3791703654" sldId="488"/>
        </pc:sldMkLst>
        <pc:spChg chg="mod">
          <ac:chgData name="Anna Deal" userId="7c49e945-0634-4d5e-bbbd-49dbfba8cb1a" providerId="ADAL" clId="{47CD7351-66EF-1348-88A1-59EF9DD65A2D}" dt="2023-01-20T10:13:43.748" v="5760"/>
          <ac:spMkLst>
            <pc:docMk/>
            <pc:sldMk cId="3791703654" sldId="488"/>
            <ac:spMk id="4" creationId="{00000000-0000-0000-0000-000000000000}"/>
          </ac:spMkLst>
        </pc:spChg>
        <pc:spChg chg="mod">
          <ac:chgData name="Anna Deal" userId="7c49e945-0634-4d5e-bbbd-49dbfba8cb1a" providerId="ADAL" clId="{47CD7351-66EF-1348-88A1-59EF9DD65A2D}" dt="2023-01-20T11:17:14.600" v="7930" actId="15"/>
          <ac:spMkLst>
            <pc:docMk/>
            <pc:sldMk cId="3791703654" sldId="488"/>
            <ac:spMk id="7" creationId="{00000000-0000-0000-0000-000000000000}"/>
          </ac:spMkLst>
        </pc:spChg>
      </pc:sldChg>
      <pc:sldChg chg="delCm">
        <pc:chgData name="Anna Deal" userId="7c49e945-0634-4d5e-bbbd-49dbfba8cb1a" providerId="ADAL" clId="{47CD7351-66EF-1348-88A1-59EF9DD65A2D}" dt="2023-01-19T12:06:58.296" v="3932" actId="1592"/>
        <pc:sldMkLst>
          <pc:docMk/>
          <pc:sldMk cId="1895711851" sldId="493"/>
        </pc:sldMkLst>
      </pc:sldChg>
      <pc:sldChg chg="ord">
        <pc:chgData name="Anna Deal" userId="7c49e945-0634-4d5e-bbbd-49dbfba8cb1a" providerId="ADAL" clId="{47CD7351-66EF-1348-88A1-59EF9DD65A2D}" dt="2023-01-20T12:13:55.787" v="8277" actId="20578"/>
        <pc:sldMkLst>
          <pc:docMk/>
          <pc:sldMk cId="2791942116" sldId="496"/>
        </pc:sldMkLst>
      </pc:sldChg>
      <pc:sldChg chg="modSp mod ord">
        <pc:chgData name="Anna Deal" userId="7c49e945-0634-4d5e-bbbd-49dbfba8cb1a" providerId="ADAL" clId="{47CD7351-66EF-1348-88A1-59EF9DD65A2D}" dt="2023-01-20T12:17:34.814" v="8309" actId="20578"/>
        <pc:sldMkLst>
          <pc:docMk/>
          <pc:sldMk cId="1580739693" sldId="498"/>
        </pc:sldMkLst>
        <pc:spChg chg="mod">
          <ac:chgData name="Anna Deal" userId="7c49e945-0634-4d5e-bbbd-49dbfba8cb1a" providerId="ADAL" clId="{47CD7351-66EF-1348-88A1-59EF9DD65A2D}" dt="2023-01-20T12:14:41.746" v="8294" actId="20577"/>
          <ac:spMkLst>
            <pc:docMk/>
            <pc:sldMk cId="1580739693" sldId="498"/>
            <ac:spMk id="7" creationId="{00000000-0000-0000-0000-000000000000}"/>
          </ac:spMkLst>
        </pc:spChg>
        <pc:spChg chg="mod">
          <ac:chgData name="Anna Deal" userId="7c49e945-0634-4d5e-bbbd-49dbfba8cb1a" providerId="ADAL" clId="{47CD7351-66EF-1348-88A1-59EF9DD65A2D}" dt="2023-01-20T12:17:19.896" v="8308" actId="20577"/>
          <ac:spMkLst>
            <pc:docMk/>
            <pc:sldMk cId="1580739693" sldId="498"/>
            <ac:spMk id="11" creationId="{00000000-0000-0000-0000-000000000000}"/>
          </ac:spMkLst>
        </pc:spChg>
      </pc:sldChg>
      <pc:sldChg chg="modSp mod">
        <pc:chgData name="Anna Deal" userId="7c49e945-0634-4d5e-bbbd-49dbfba8cb1a" providerId="ADAL" clId="{47CD7351-66EF-1348-88A1-59EF9DD65A2D}" dt="2023-01-20T12:13:05.720" v="8256" actId="1037"/>
        <pc:sldMkLst>
          <pc:docMk/>
          <pc:sldMk cId="78467022" sldId="499"/>
        </pc:sldMkLst>
        <pc:spChg chg="mod">
          <ac:chgData name="Anna Deal" userId="7c49e945-0634-4d5e-bbbd-49dbfba8cb1a" providerId="ADAL" clId="{47CD7351-66EF-1348-88A1-59EF9DD65A2D}" dt="2023-01-20T12:12:45.293" v="8234" actId="20577"/>
          <ac:spMkLst>
            <pc:docMk/>
            <pc:sldMk cId="78467022" sldId="499"/>
            <ac:spMk id="11" creationId="{00000000-0000-0000-0000-000000000000}"/>
          </ac:spMkLst>
        </pc:spChg>
        <pc:spChg chg="mod">
          <ac:chgData name="Anna Deal" userId="7c49e945-0634-4d5e-bbbd-49dbfba8cb1a" providerId="ADAL" clId="{47CD7351-66EF-1348-88A1-59EF9DD65A2D}" dt="2023-01-20T12:13:05.720" v="8256" actId="1037"/>
          <ac:spMkLst>
            <pc:docMk/>
            <pc:sldMk cId="78467022" sldId="499"/>
            <ac:spMk id="13" creationId="{CBD2A8B6-EE35-1416-E48B-B8C5CF14C176}"/>
          </ac:spMkLst>
        </pc:spChg>
        <pc:graphicFrameChg chg="mod">
          <ac:chgData name="Anna Deal" userId="7c49e945-0634-4d5e-bbbd-49dbfba8cb1a" providerId="ADAL" clId="{47CD7351-66EF-1348-88A1-59EF9DD65A2D}" dt="2023-01-20T12:12:55.699" v="8236" actId="1076"/>
          <ac:graphicFrameMkLst>
            <pc:docMk/>
            <pc:sldMk cId="78467022" sldId="499"/>
            <ac:graphicFrameMk id="3" creationId="{59811C9E-C55F-4C3F-8259-50C8A28C9ED3}"/>
          </ac:graphicFrameMkLst>
        </pc:graphicFrameChg>
        <pc:graphicFrameChg chg="mod">
          <ac:chgData name="Anna Deal" userId="7c49e945-0634-4d5e-bbbd-49dbfba8cb1a" providerId="ADAL" clId="{47CD7351-66EF-1348-88A1-59EF9DD65A2D}" dt="2023-01-20T12:12:52.387" v="8235" actId="1076"/>
          <ac:graphicFrameMkLst>
            <pc:docMk/>
            <pc:sldMk cId="78467022" sldId="499"/>
            <ac:graphicFrameMk id="5" creationId="{97F044D6-7587-03E7-9B7F-BB2867572228}"/>
          </ac:graphicFrameMkLst>
        </pc:graphicFrameChg>
      </pc:sldChg>
      <pc:sldChg chg="modSp mod delCm">
        <pc:chgData name="Anna Deal" userId="7c49e945-0634-4d5e-bbbd-49dbfba8cb1a" providerId="ADAL" clId="{47CD7351-66EF-1348-88A1-59EF9DD65A2D}" dt="2023-01-20T12:58:44.493" v="10318" actId="20577"/>
        <pc:sldMkLst>
          <pc:docMk/>
          <pc:sldMk cId="3464363308" sldId="502"/>
        </pc:sldMkLst>
        <pc:spChg chg="mod">
          <ac:chgData name="Anna Deal" userId="7c49e945-0634-4d5e-bbbd-49dbfba8cb1a" providerId="ADAL" clId="{47CD7351-66EF-1348-88A1-59EF9DD65A2D}" dt="2023-01-20T12:55:55.768" v="10257" actId="1035"/>
          <ac:spMkLst>
            <pc:docMk/>
            <pc:sldMk cId="3464363308" sldId="502"/>
            <ac:spMk id="3" creationId="{07E58186-505C-282B-AA8B-FE676B6822A3}"/>
          </ac:spMkLst>
        </pc:spChg>
        <pc:spChg chg="mod">
          <ac:chgData name="Anna Deal" userId="7c49e945-0634-4d5e-bbbd-49dbfba8cb1a" providerId="ADAL" clId="{47CD7351-66EF-1348-88A1-59EF9DD65A2D}" dt="2023-01-20T12:58:44.493" v="10318" actId="20577"/>
          <ac:spMkLst>
            <pc:docMk/>
            <pc:sldMk cId="3464363308" sldId="502"/>
            <ac:spMk id="8" creationId="{A60859EB-9BB2-21AE-B67B-4987083017D6}"/>
          </ac:spMkLst>
        </pc:spChg>
      </pc:sldChg>
      <pc:sldChg chg="addSp delSp modSp add del mod ord delCm">
        <pc:chgData name="Anna Deal" userId="7c49e945-0634-4d5e-bbbd-49dbfba8cb1a" providerId="ADAL" clId="{47CD7351-66EF-1348-88A1-59EF9DD65A2D}" dt="2023-01-22T14:03:09.791" v="21553" actId="20577"/>
        <pc:sldMkLst>
          <pc:docMk/>
          <pc:sldMk cId="1292011637" sldId="503"/>
        </pc:sldMkLst>
        <pc:spChg chg="add mod">
          <ac:chgData name="Anna Deal" userId="7c49e945-0634-4d5e-bbbd-49dbfba8cb1a" providerId="ADAL" clId="{47CD7351-66EF-1348-88A1-59EF9DD65A2D}" dt="2023-01-19T17:07:13.484" v="5143"/>
          <ac:spMkLst>
            <pc:docMk/>
            <pc:sldMk cId="1292011637" sldId="503"/>
            <ac:spMk id="3" creationId="{B4EE843A-846D-FA8E-5701-4335B81A5A7E}"/>
          </ac:spMkLst>
        </pc:spChg>
        <pc:spChg chg="del">
          <ac:chgData name="Anna Deal" userId="7c49e945-0634-4d5e-bbbd-49dbfba8cb1a" providerId="ADAL" clId="{47CD7351-66EF-1348-88A1-59EF9DD65A2D}" dt="2023-01-19T17:07:12.803" v="5142" actId="478"/>
          <ac:spMkLst>
            <pc:docMk/>
            <pc:sldMk cId="1292011637" sldId="503"/>
            <ac:spMk id="4" creationId="{00000000-0000-0000-0000-000000000000}"/>
          </ac:spMkLst>
        </pc:spChg>
        <pc:spChg chg="mod">
          <ac:chgData name="Anna Deal" userId="7c49e945-0634-4d5e-bbbd-49dbfba8cb1a" providerId="ADAL" clId="{47CD7351-66EF-1348-88A1-59EF9DD65A2D}" dt="2023-01-22T14:03:09.791" v="21553" actId="20577"/>
          <ac:spMkLst>
            <pc:docMk/>
            <pc:sldMk cId="1292011637" sldId="503"/>
            <ac:spMk id="6" creationId="{FD4FBFD0-CAEB-782F-FB28-4EBA2858EB24}"/>
          </ac:spMkLst>
        </pc:spChg>
        <pc:spChg chg="add del mod">
          <ac:chgData name="Anna Deal" userId="7c49e945-0634-4d5e-bbbd-49dbfba8cb1a" providerId="ADAL" clId="{47CD7351-66EF-1348-88A1-59EF9DD65A2D}" dt="2023-01-22T13:40:55.485" v="20144" actId="478"/>
          <ac:spMkLst>
            <pc:docMk/>
            <pc:sldMk cId="1292011637" sldId="503"/>
            <ac:spMk id="9" creationId="{605FF588-BBD0-E14A-F689-11E7DAE1EA9C}"/>
          </ac:spMkLst>
        </pc:spChg>
        <pc:spChg chg="del mod">
          <ac:chgData name="Anna Deal" userId="7c49e945-0634-4d5e-bbbd-49dbfba8cb1a" providerId="ADAL" clId="{47CD7351-66EF-1348-88A1-59EF9DD65A2D}" dt="2023-01-22T13:40:50.350" v="20143" actId="478"/>
          <ac:spMkLst>
            <pc:docMk/>
            <pc:sldMk cId="1292011637" sldId="503"/>
            <ac:spMk id="11" creationId="{00000000-0000-0000-0000-000000000000}"/>
          </ac:spMkLst>
        </pc:spChg>
        <pc:picChg chg="del">
          <ac:chgData name="Anna Deal" userId="7c49e945-0634-4d5e-bbbd-49dbfba8cb1a" providerId="ADAL" clId="{47CD7351-66EF-1348-88A1-59EF9DD65A2D}" dt="2023-01-22T13:40:44.166" v="20141" actId="478"/>
          <ac:picMkLst>
            <pc:docMk/>
            <pc:sldMk cId="1292011637" sldId="503"/>
            <ac:picMk id="5" creationId="{BBDD2FB8-F3F3-AEDA-3F9F-B7D17B1FDCE3}"/>
          </ac:picMkLst>
        </pc:picChg>
        <pc:picChg chg="del">
          <ac:chgData name="Anna Deal" userId="7c49e945-0634-4d5e-bbbd-49dbfba8cb1a" providerId="ADAL" clId="{47CD7351-66EF-1348-88A1-59EF9DD65A2D}" dt="2023-01-22T13:40:43.024" v="20140" actId="478"/>
          <ac:picMkLst>
            <pc:docMk/>
            <pc:sldMk cId="1292011637" sldId="503"/>
            <ac:picMk id="8" creationId="{51AFAA95-FBA6-C50E-07CC-F3524547B8DE}"/>
          </ac:picMkLst>
        </pc:picChg>
      </pc:sldChg>
      <pc:sldChg chg="modSp mod ord">
        <pc:chgData name="Anna Deal" userId="7c49e945-0634-4d5e-bbbd-49dbfba8cb1a" providerId="ADAL" clId="{47CD7351-66EF-1348-88A1-59EF9DD65A2D}" dt="2023-01-22T13:53:04.144" v="20755" actId="20577"/>
        <pc:sldMkLst>
          <pc:docMk/>
          <pc:sldMk cId="3697266628" sldId="505"/>
        </pc:sldMkLst>
        <pc:spChg chg="mod">
          <ac:chgData name="Anna Deal" userId="7c49e945-0634-4d5e-bbbd-49dbfba8cb1a" providerId="ADAL" clId="{47CD7351-66EF-1348-88A1-59EF9DD65A2D}" dt="2023-01-22T13:53:04.144" v="20755" actId="20577"/>
          <ac:spMkLst>
            <pc:docMk/>
            <pc:sldMk cId="3697266628" sldId="505"/>
            <ac:spMk id="11" creationId="{00000000-0000-0000-0000-000000000000}"/>
          </ac:spMkLst>
        </pc:spChg>
      </pc:sldChg>
      <pc:sldChg chg="modSp mod">
        <pc:chgData name="Anna Deal" userId="7c49e945-0634-4d5e-bbbd-49dbfba8cb1a" providerId="ADAL" clId="{47CD7351-66EF-1348-88A1-59EF9DD65A2D}" dt="2023-01-19T16:48:59.046" v="4919" actId="1036"/>
        <pc:sldMkLst>
          <pc:docMk/>
          <pc:sldMk cId="2701165266" sldId="515"/>
        </pc:sldMkLst>
        <pc:spChg chg="mod">
          <ac:chgData name="Anna Deal" userId="7c49e945-0634-4d5e-bbbd-49dbfba8cb1a" providerId="ADAL" clId="{47CD7351-66EF-1348-88A1-59EF9DD65A2D}" dt="2023-01-19T16:48:59.046" v="4919" actId="1036"/>
          <ac:spMkLst>
            <pc:docMk/>
            <pc:sldMk cId="2701165266" sldId="515"/>
            <ac:spMk id="6" creationId="{D1DE33C5-129D-B9A6-A359-850774312F35}"/>
          </ac:spMkLst>
        </pc:spChg>
      </pc:sldChg>
      <pc:sldChg chg="mod">
        <pc:chgData name="Anna Deal" userId="7c49e945-0634-4d5e-bbbd-49dbfba8cb1a" providerId="ADAL" clId="{47CD7351-66EF-1348-88A1-59EF9DD65A2D}" dt="2023-01-20T14:49:32.338" v="15019" actId="27918"/>
        <pc:sldMkLst>
          <pc:docMk/>
          <pc:sldMk cId="1014426726" sldId="516"/>
        </pc:sldMkLst>
      </pc:sldChg>
      <pc:sldChg chg="modSp del mod">
        <pc:chgData name="Anna Deal" userId="7c49e945-0634-4d5e-bbbd-49dbfba8cb1a" providerId="ADAL" clId="{47CD7351-66EF-1348-88A1-59EF9DD65A2D}" dt="2023-01-18T14:59:54.464" v="2785" actId="2696"/>
        <pc:sldMkLst>
          <pc:docMk/>
          <pc:sldMk cId="2689562516" sldId="524"/>
        </pc:sldMkLst>
        <pc:spChg chg="mod">
          <ac:chgData name="Anna Deal" userId="7c49e945-0634-4d5e-bbbd-49dbfba8cb1a" providerId="ADAL" clId="{47CD7351-66EF-1348-88A1-59EF9DD65A2D}" dt="2023-01-18T14:53:58.415" v="2530"/>
          <ac:spMkLst>
            <pc:docMk/>
            <pc:sldMk cId="2689562516" sldId="524"/>
            <ac:spMk id="11" creationId="{00000000-0000-0000-0000-000000000000}"/>
          </ac:spMkLst>
        </pc:spChg>
      </pc:sldChg>
      <pc:sldChg chg="modSp mod delCm">
        <pc:chgData name="Anna Deal" userId="7c49e945-0634-4d5e-bbbd-49dbfba8cb1a" providerId="ADAL" clId="{47CD7351-66EF-1348-88A1-59EF9DD65A2D}" dt="2023-01-20T14:51:17.007" v="15071" actId="20577"/>
        <pc:sldMkLst>
          <pc:docMk/>
          <pc:sldMk cId="3360704770" sldId="525"/>
        </pc:sldMkLst>
        <pc:spChg chg="mod">
          <ac:chgData name="Anna Deal" userId="7c49e945-0634-4d5e-bbbd-49dbfba8cb1a" providerId="ADAL" clId="{47CD7351-66EF-1348-88A1-59EF9DD65A2D}" dt="2023-01-18T14:21:00.958" v="2451" actId="1076"/>
          <ac:spMkLst>
            <pc:docMk/>
            <pc:sldMk cId="3360704770" sldId="525"/>
            <ac:spMk id="3" creationId="{5841F825-AEC9-75F4-3069-BA1154938332}"/>
          </ac:spMkLst>
        </pc:spChg>
        <pc:spChg chg="mod">
          <ac:chgData name="Anna Deal" userId="7c49e945-0634-4d5e-bbbd-49dbfba8cb1a" providerId="ADAL" clId="{47CD7351-66EF-1348-88A1-59EF9DD65A2D}" dt="2023-01-20T14:51:17.007" v="15071" actId="20577"/>
          <ac:spMkLst>
            <pc:docMk/>
            <pc:sldMk cId="3360704770" sldId="525"/>
            <ac:spMk id="6" creationId="{10B16D2F-94BD-82B5-4315-F195150A464E}"/>
          </ac:spMkLst>
        </pc:spChg>
        <pc:spChg chg="mod">
          <ac:chgData name="Anna Deal" userId="7c49e945-0634-4d5e-bbbd-49dbfba8cb1a" providerId="ADAL" clId="{47CD7351-66EF-1348-88A1-59EF9DD65A2D}" dt="2023-01-18T15:03:05.409" v="2863" actId="57"/>
          <ac:spMkLst>
            <pc:docMk/>
            <pc:sldMk cId="3360704770" sldId="525"/>
            <ac:spMk id="7" creationId="{68BD2EB3-38B9-181E-1112-471B80F5EA05}"/>
          </ac:spMkLst>
        </pc:spChg>
        <pc:spChg chg="mod">
          <ac:chgData name="Anna Deal" userId="7c49e945-0634-4d5e-bbbd-49dbfba8cb1a" providerId="ADAL" clId="{47CD7351-66EF-1348-88A1-59EF9DD65A2D}" dt="2023-01-18T14:01:17.161" v="1932" actId="20577"/>
          <ac:spMkLst>
            <pc:docMk/>
            <pc:sldMk cId="3360704770" sldId="525"/>
            <ac:spMk id="8" creationId="{BFD29163-781B-6C23-818B-4FFDE9708BAC}"/>
          </ac:spMkLst>
        </pc:spChg>
        <pc:grpChg chg="mod">
          <ac:chgData name="Anna Deal" userId="7c49e945-0634-4d5e-bbbd-49dbfba8cb1a" providerId="ADAL" clId="{47CD7351-66EF-1348-88A1-59EF9DD65A2D}" dt="2023-01-18T14:13:17.543" v="1938" actId="1076"/>
          <ac:grpSpMkLst>
            <pc:docMk/>
            <pc:sldMk cId="3360704770" sldId="525"/>
            <ac:grpSpMk id="9" creationId="{F81AF6D6-52EA-BB2F-D4BC-B42921EA3D44}"/>
          </ac:grpSpMkLst>
        </pc:grpChg>
      </pc:sldChg>
      <pc:sldChg chg="modSp mod ord delCm">
        <pc:chgData name="Anna Deal" userId="7c49e945-0634-4d5e-bbbd-49dbfba8cb1a" providerId="ADAL" clId="{47CD7351-66EF-1348-88A1-59EF9DD65A2D}" dt="2023-01-22T17:27:23.600" v="25642" actId="255"/>
        <pc:sldMkLst>
          <pc:docMk/>
          <pc:sldMk cId="1896983657" sldId="527"/>
        </pc:sldMkLst>
        <pc:spChg chg="mod">
          <ac:chgData name="Anna Deal" userId="7c49e945-0634-4d5e-bbbd-49dbfba8cb1a" providerId="ADAL" clId="{47CD7351-66EF-1348-88A1-59EF9DD65A2D}" dt="2023-01-22T17:27:23.600" v="25642" actId="255"/>
          <ac:spMkLst>
            <pc:docMk/>
            <pc:sldMk cId="1896983657" sldId="527"/>
            <ac:spMk id="5" creationId="{CCD5E01C-E02F-CBF9-E4B2-AFB99C9E9279}"/>
          </ac:spMkLst>
        </pc:spChg>
      </pc:sldChg>
      <pc:sldChg chg="modSp mod ord">
        <pc:chgData name="Anna Deal" userId="7c49e945-0634-4d5e-bbbd-49dbfba8cb1a" providerId="ADAL" clId="{47CD7351-66EF-1348-88A1-59EF9DD65A2D}" dt="2023-01-20T12:17:38.393" v="8310" actId="20578"/>
        <pc:sldMkLst>
          <pc:docMk/>
          <pc:sldMk cId="1638353352" sldId="537"/>
        </pc:sldMkLst>
        <pc:spChg chg="mod">
          <ac:chgData name="Anna Deal" userId="7c49e945-0634-4d5e-bbbd-49dbfba8cb1a" providerId="ADAL" clId="{47CD7351-66EF-1348-88A1-59EF9DD65A2D}" dt="2023-01-20T12:13:43.215" v="8276" actId="20577"/>
          <ac:spMkLst>
            <pc:docMk/>
            <pc:sldMk cId="1638353352" sldId="537"/>
            <ac:spMk id="11" creationId="{00000000-0000-0000-0000-000000000000}"/>
          </ac:spMkLst>
        </pc:spChg>
      </pc:sldChg>
      <pc:sldChg chg="addSp delSp modSp add del mod ord delCm">
        <pc:chgData name="Anna Deal" userId="7c49e945-0634-4d5e-bbbd-49dbfba8cb1a" providerId="ADAL" clId="{47CD7351-66EF-1348-88A1-59EF9DD65A2D}" dt="2023-01-22T13:58:43.273" v="21027" actId="1592"/>
        <pc:sldMkLst>
          <pc:docMk/>
          <pc:sldMk cId="3231710321" sldId="553"/>
        </pc:sldMkLst>
        <pc:spChg chg="add mod">
          <ac:chgData name="Anna Deal" userId="7c49e945-0634-4d5e-bbbd-49dbfba8cb1a" providerId="ADAL" clId="{47CD7351-66EF-1348-88A1-59EF9DD65A2D}" dt="2023-01-19T17:07:53.527" v="5148"/>
          <ac:spMkLst>
            <pc:docMk/>
            <pc:sldMk cId="3231710321" sldId="553"/>
            <ac:spMk id="3" creationId="{6DEDCE90-825C-5EDB-9A1B-09B0A89F67BC}"/>
          </ac:spMkLst>
        </pc:spChg>
        <pc:spChg chg="del">
          <ac:chgData name="Anna Deal" userId="7c49e945-0634-4d5e-bbbd-49dbfba8cb1a" providerId="ADAL" clId="{47CD7351-66EF-1348-88A1-59EF9DD65A2D}" dt="2023-01-19T17:07:52.831" v="5147" actId="478"/>
          <ac:spMkLst>
            <pc:docMk/>
            <pc:sldMk cId="3231710321" sldId="553"/>
            <ac:spMk id="4" creationId="{00000000-0000-0000-0000-000000000000}"/>
          </ac:spMkLst>
        </pc:spChg>
        <pc:spChg chg="mod">
          <ac:chgData name="Anna Deal" userId="7c49e945-0634-4d5e-bbbd-49dbfba8cb1a" providerId="ADAL" clId="{47CD7351-66EF-1348-88A1-59EF9DD65A2D}" dt="2023-01-22T13:44:13.300" v="20293" actId="20577"/>
          <ac:spMkLst>
            <pc:docMk/>
            <pc:sldMk cId="3231710321" sldId="553"/>
            <ac:spMk id="11" creationId="{00000000-0000-0000-0000-000000000000}"/>
          </ac:spMkLst>
        </pc:spChg>
        <pc:graphicFrameChg chg="add del modGraphic">
          <ac:chgData name="Anna Deal" userId="7c49e945-0634-4d5e-bbbd-49dbfba8cb1a" providerId="ADAL" clId="{47CD7351-66EF-1348-88A1-59EF9DD65A2D}" dt="2023-01-22T11:56:16.753" v="18645" actId="478"/>
          <ac:graphicFrameMkLst>
            <pc:docMk/>
            <pc:sldMk cId="3231710321" sldId="553"/>
            <ac:graphicFrameMk id="6" creationId="{9E8AABAB-95D9-5111-E674-5C5B2D463DA4}"/>
          </ac:graphicFrameMkLst>
        </pc:graphicFrameChg>
        <pc:graphicFrameChg chg="add mod modGraphic">
          <ac:chgData name="Anna Deal" userId="7c49e945-0634-4d5e-bbbd-49dbfba8cb1a" providerId="ADAL" clId="{47CD7351-66EF-1348-88A1-59EF9DD65A2D}" dt="2023-01-22T13:45:23.175" v="20350" actId="20577"/>
          <ac:graphicFrameMkLst>
            <pc:docMk/>
            <pc:sldMk cId="3231710321" sldId="553"/>
            <ac:graphicFrameMk id="7" creationId="{17F8ABCC-6D01-355D-681A-306B56B150F1}"/>
          </ac:graphicFrameMkLst>
        </pc:graphicFrameChg>
      </pc:sldChg>
      <pc:sldChg chg="modSp mod delCm">
        <pc:chgData name="Anna Deal" userId="7c49e945-0634-4d5e-bbbd-49dbfba8cb1a" providerId="ADAL" clId="{47CD7351-66EF-1348-88A1-59EF9DD65A2D}" dt="2023-01-18T12:34:32.096" v="8" actId="1592"/>
        <pc:sldMkLst>
          <pc:docMk/>
          <pc:sldMk cId="3991131580" sldId="572"/>
        </pc:sldMkLst>
        <pc:spChg chg="mod">
          <ac:chgData name="Anna Deal" userId="7c49e945-0634-4d5e-bbbd-49dbfba8cb1a" providerId="ADAL" clId="{47CD7351-66EF-1348-88A1-59EF9DD65A2D}" dt="2023-01-18T12:34:18.782" v="3" actId="20577"/>
          <ac:spMkLst>
            <pc:docMk/>
            <pc:sldMk cId="3991131580" sldId="572"/>
            <ac:spMk id="3" creationId="{BA2A0BEF-C716-3DD8-9058-DBE12FCB8896}"/>
          </ac:spMkLst>
        </pc:spChg>
        <pc:spChg chg="mod">
          <ac:chgData name="Anna Deal" userId="7c49e945-0634-4d5e-bbbd-49dbfba8cb1a" providerId="ADAL" clId="{47CD7351-66EF-1348-88A1-59EF9DD65A2D}" dt="2023-01-18T12:34:24.545" v="7" actId="20577"/>
          <ac:spMkLst>
            <pc:docMk/>
            <pc:sldMk cId="3991131580" sldId="572"/>
            <ac:spMk id="7" creationId="{00000000-0000-0000-0000-000000000000}"/>
          </ac:spMkLst>
        </pc:spChg>
      </pc:sldChg>
      <pc:sldChg chg="addSp modSp mod delCm">
        <pc:chgData name="Anna Deal" userId="7c49e945-0634-4d5e-bbbd-49dbfba8cb1a" providerId="ADAL" clId="{47CD7351-66EF-1348-88A1-59EF9DD65A2D}" dt="2023-01-20T14:50:11.405" v="15022" actId="1592"/>
        <pc:sldMkLst>
          <pc:docMk/>
          <pc:sldMk cId="25360860" sldId="574"/>
        </pc:sldMkLst>
        <pc:spChg chg="add mod">
          <ac:chgData name="Anna Deal" userId="7c49e945-0634-4d5e-bbbd-49dbfba8cb1a" providerId="ADAL" clId="{47CD7351-66EF-1348-88A1-59EF9DD65A2D}" dt="2023-01-20T13:21:19.417" v="10907" actId="1076"/>
          <ac:spMkLst>
            <pc:docMk/>
            <pc:sldMk cId="25360860" sldId="574"/>
            <ac:spMk id="5" creationId="{F1B635B4-34CF-FD39-6605-470C6B2F31AC}"/>
          </ac:spMkLst>
        </pc:spChg>
        <pc:spChg chg="mod">
          <ac:chgData name="Anna Deal" userId="7c49e945-0634-4d5e-bbbd-49dbfba8cb1a" providerId="ADAL" clId="{47CD7351-66EF-1348-88A1-59EF9DD65A2D}" dt="2023-01-20T13:33:51.247" v="12051" actId="20577"/>
          <ac:spMkLst>
            <pc:docMk/>
            <pc:sldMk cId="25360860" sldId="574"/>
            <ac:spMk id="11" creationId="{00000000-0000-0000-0000-000000000000}"/>
          </ac:spMkLst>
        </pc:spChg>
        <pc:graphicFrameChg chg="add mod">
          <ac:chgData name="Anna Deal" userId="7c49e945-0634-4d5e-bbbd-49dbfba8cb1a" providerId="ADAL" clId="{47CD7351-66EF-1348-88A1-59EF9DD65A2D}" dt="2023-01-20T13:34:00.425" v="12057" actId="1036"/>
          <ac:graphicFrameMkLst>
            <pc:docMk/>
            <pc:sldMk cId="25360860" sldId="574"/>
            <ac:graphicFrameMk id="3" creationId="{D7B4CC6F-CC96-2B5F-4841-74D70154939C}"/>
          </ac:graphicFrameMkLst>
        </pc:graphicFrameChg>
      </pc:sldChg>
      <pc:sldChg chg="delSp modSp mod delCm">
        <pc:chgData name="Anna Deal" userId="7c49e945-0634-4d5e-bbbd-49dbfba8cb1a" providerId="ADAL" clId="{47CD7351-66EF-1348-88A1-59EF9DD65A2D}" dt="2023-01-20T14:33:29.731" v="14102" actId="1036"/>
        <pc:sldMkLst>
          <pc:docMk/>
          <pc:sldMk cId="3852959200" sldId="576"/>
        </pc:sldMkLst>
        <pc:spChg chg="mod">
          <ac:chgData name="Anna Deal" userId="7c49e945-0634-4d5e-bbbd-49dbfba8cb1a" providerId="ADAL" clId="{47CD7351-66EF-1348-88A1-59EF9DD65A2D}" dt="2023-01-20T14:33:29.731" v="14102" actId="1036"/>
          <ac:spMkLst>
            <pc:docMk/>
            <pc:sldMk cId="3852959200" sldId="576"/>
            <ac:spMk id="3" creationId="{36912829-349B-8F42-743A-D069C3E3E3B2}"/>
          </ac:spMkLst>
        </pc:spChg>
        <pc:spChg chg="del">
          <ac:chgData name="Anna Deal" userId="7c49e945-0634-4d5e-bbbd-49dbfba8cb1a" providerId="ADAL" clId="{47CD7351-66EF-1348-88A1-59EF9DD65A2D}" dt="2023-01-20T13:35:15.956" v="12074" actId="478"/>
          <ac:spMkLst>
            <pc:docMk/>
            <pc:sldMk cId="3852959200" sldId="576"/>
            <ac:spMk id="6" creationId="{8B33E0DA-0743-7675-2C24-88E94DEEFFE6}"/>
          </ac:spMkLst>
        </pc:spChg>
        <pc:spChg chg="mod">
          <ac:chgData name="Anna Deal" userId="7c49e945-0634-4d5e-bbbd-49dbfba8cb1a" providerId="ADAL" clId="{47CD7351-66EF-1348-88A1-59EF9DD65A2D}" dt="2023-01-20T14:33:13.655" v="14091" actId="20577"/>
          <ac:spMkLst>
            <pc:docMk/>
            <pc:sldMk cId="3852959200" sldId="576"/>
            <ac:spMk id="11" creationId="{00000000-0000-0000-0000-000000000000}"/>
          </ac:spMkLst>
        </pc:spChg>
        <pc:spChg chg="del mod">
          <ac:chgData name="Anna Deal" userId="7c49e945-0634-4d5e-bbbd-49dbfba8cb1a" providerId="ADAL" clId="{47CD7351-66EF-1348-88A1-59EF9DD65A2D}" dt="2023-01-20T13:42:20.739" v="12739" actId="478"/>
          <ac:spMkLst>
            <pc:docMk/>
            <pc:sldMk cId="3852959200" sldId="576"/>
            <ac:spMk id="13" creationId="{0017E833-06DB-9474-701C-6ECCE065E3C9}"/>
          </ac:spMkLst>
        </pc:spChg>
      </pc:sldChg>
      <pc:sldChg chg="addSp delSp modSp mod delCm">
        <pc:chgData name="Anna Deal" userId="7c49e945-0634-4d5e-bbbd-49dbfba8cb1a" providerId="ADAL" clId="{47CD7351-66EF-1348-88A1-59EF9DD65A2D}" dt="2023-01-22T14:54:22.415" v="23001" actId="20577"/>
        <pc:sldMkLst>
          <pc:docMk/>
          <pc:sldMk cId="2081502578" sldId="577"/>
        </pc:sldMkLst>
        <pc:spChg chg="mod">
          <ac:chgData name="Anna Deal" userId="7c49e945-0634-4d5e-bbbd-49dbfba8cb1a" providerId="ADAL" clId="{47CD7351-66EF-1348-88A1-59EF9DD65A2D}" dt="2023-01-22T14:54:22.415" v="23001" actId="20577"/>
          <ac:spMkLst>
            <pc:docMk/>
            <pc:sldMk cId="2081502578" sldId="577"/>
            <ac:spMk id="2" creationId="{00000000-0000-0000-0000-000000000000}"/>
          </ac:spMkLst>
        </pc:spChg>
        <pc:spChg chg="mod">
          <ac:chgData name="Anna Deal" userId="7c49e945-0634-4d5e-bbbd-49dbfba8cb1a" providerId="ADAL" clId="{47CD7351-66EF-1348-88A1-59EF9DD65A2D}" dt="2023-01-22T14:52:21.918" v="22844" actId="20577"/>
          <ac:spMkLst>
            <pc:docMk/>
            <pc:sldMk cId="2081502578" sldId="577"/>
            <ac:spMk id="3" creationId="{B74B6B55-F662-3CEE-C82E-E6E65FC57756}"/>
          </ac:spMkLst>
        </pc:spChg>
        <pc:spChg chg="mod">
          <ac:chgData name="Anna Deal" userId="7c49e945-0634-4d5e-bbbd-49dbfba8cb1a" providerId="ADAL" clId="{47CD7351-66EF-1348-88A1-59EF9DD65A2D}" dt="2023-01-22T14:53:45.162" v="22900" actId="20577"/>
          <ac:spMkLst>
            <pc:docMk/>
            <pc:sldMk cId="2081502578" sldId="577"/>
            <ac:spMk id="11" creationId="{00000000-0000-0000-0000-000000000000}"/>
          </ac:spMkLst>
        </pc:spChg>
        <pc:graphicFrameChg chg="add del mod">
          <ac:chgData name="Anna Deal" userId="7c49e945-0634-4d5e-bbbd-49dbfba8cb1a" providerId="ADAL" clId="{47CD7351-66EF-1348-88A1-59EF9DD65A2D}" dt="2023-01-18T15:46:21.157" v="3106" actId="478"/>
          <ac:graphicFrameMkLst>
            <pc:docMk/>
            <pc:sldMk cId="2081502578" sldId="577"/>
            <ac:graphicFrameMk id="5" creationId="{911D8307-4878-5BAF-5103-F28FC8EB0950}"/>
          </ac:graphicFrameMkLst>
        </pc:graphicFrameChg>
        <pc:graphicFrameChg chg="add del mod modGraphic">
          <ac:chgData name="Anna Deal" userId="7c49e945-0634-4d5e-bbbd-49dbfba8cb1a" providerId="ADAL" clId="{47CD7351-66EF-1348-88A1-59EF9DD65A2D}" dt="2023-01-18T15:58:24.577" v="3494" actId="478"/>
          <ac:graphicFrameMkLst>
            <pc:docMk/>
            <pc:sldMk cId="2081502578" sldId="577"/>
            <ac:graphicFrameMk id="6" creationId="{924D8764-273C-0729-8794-D92AE886EE05}"/>
          </ac:graphicFrameMkLst>
        </pc:graphicFrameChg>
        <pc:graphicFrameChg chg="add mod modGraphic">
          <ac:chgData name="Anna Deal" userId="7c49e945-0634-4d5e-bbbd-49dbfba8cb1a" providerId="ADAL" clId="{47CD7351-66EF-1348-88A1-59EF9DD65A2D}" dt="2023-01-22T14:53:07.878" v="22859" actId="14734"/>
          <ac:graphicFrameMkLst>
            <pc:docMk/>
            <pc:sldMk cId="2081502578" sldId="577"/>
            <ac:graphicFrameMk id="7" creationId="{8E6268E1-2922-C641-A4C1-9E1CFDBA0E82}"/>
          </ac:graphicFrameMkLst>
        </pc:graphicFrameChg>
      </pc:sldChg>
      <pc:sldChg chg="addSp modSp mod delCm">
        <pc:chgData name="Anna Deal" userId="7c49e945-0634-4d5e-bbbd-49dbfba8cb1a" providerId="ADAL" clId="{47CD7351-66EF-1348-88A1-59EF9DD65A2D}" dt="2023-01-20T12:50:56.583" v="10248" actId="1592"/>
        <pc:sldMkLst>
          <pc:docMk/>
          <pc:sldMk cId="3689677848" sldId="578"/>
        </pc:sldMkLst>
        <pc:spChg chg="mod">
          <ac:chgData name="Anna Deal" userId="7c49e945-0634-4d5e-bbbd-49dbfba8cb1a" providerId="ADAL" clId="{47CD7351-66EF-1348-88A1-59EF9DD65A2D}" dt="2023-01-18T15:11:11.434" v="3068" actId="20577"/>
          <ac:spMkLst>
            <pc:docMk/>
            <pc:sldMk cId="3689677848" sldId="578"/>
            <ac:spMk id="8" creationId="{A1DDC38E-22D8-4753-E2FE-BC845EB162E2}"/>
          </ac:spMkLst>
        </pc:spChg>
        <pc:graphicFrameChg chg="add mod modGraphic">
          <ac:chgData name="Anna Deal" userId="7c49e945-0634-4d5e-bbbd-49dbfba8cb1a" providerId="ADAL" clId="{47CD7351-66EF-1348-88A1-59EF9DD65A2D}" dt="2023-01-18T15:12:44.301" v="3104" actId="20577"/>
          <ac:graphicFrameMkLst>
            <pc:docMk/>
            <pc:sldMk cId="3689677848" sldId="578"/>
            <ac:graphicFrameMk id="3" creationId="{706ECA06-E438-905B-0358-BB81C0B9C95A}"/>
          </ac:graphicFrameMkLst>
        </pc:graphicFrameChg>
      </pc:sldChg>
      <pc:sldChg chg="modSp mod delCm">
        <pc:chgData name="Anna Deal" userId="7c49e945-0634-4d5e-bbbd-49dbfba8cb1a" providerId="ADAL" clId="{47CD7351-66EF-1348-88A1-59EF9DD65A2D}" dt="2023-01-22T16:37:46.975" v="24825" actId="57"/>
        <pc:sldMkLst>
          <pc:docMk/>
          <pc:sldMk cId="4219753966" sldId="579"/>
        </pc:sldMkLst>
        <pc:spChg chg="mod">
          <ac:chgData name="Anna Deal" userId="7c49e945-0634-4d5e-bbbd-49dbfba8cb1a" providerId="ADAL" clId="{47CD7351-66EF-1348-88A1-59EF9DD65A2D}" dt="2023-01-22T16:37:37.744" v="24821" actId="1036"/>
          <ac:spMkLst>
            <pc:docMk/>
            <pc:sldMk cId="4219753966" sldId="579"/>
            <ac:spMk id="5" creationId="{BA1B2AE0-1C4B-3343-C734-1FBFA70D2F34}"/>
          </ac:spMkLst>
        </pc:spChg>
        <pc:spChg chg="mod">
          <ac:chgData name="Anna Deal" userId="7c49e945-0634-4d5e-bbbd-49dbfba8cb1a" providerId="ADAL" clId="{47CD7351-66EF-1348-88A1-59EF9DD65A2D}" dt="2023-01-22T16:34:18.953" v="24522" actId="1036"/>
          <ac:spMkLst>
            <pc:docMk/>
            <pc:sldMk cId="4219753966" sldId="579"/>
            <ac:spMk id="7" creationId="{5FD1EE07-A479-1911-7502-31AE69D63E7A}"/>
          </ac:spMkLst>
        </pc:spChg>
        <pc:spChg chg="mod">
          <ac:chgData name="Anna Deal" userId="7c49e945-0634-4d5e-bbbd-49dbfba8cb1a" providerId="ADAL" clId="{47CD7351-66EF-1348-88A1-59EF9DD65A2D}" dt="2023-01-22T16:37:46.975" v="24825" actId="57"/>
          <ac:spMkLst>
            <pc:docMk/>
            <pc:sldMk cId="4219753966" sldId="579"/>
            <ac:spMk id="11" creationId="{00000000-0000-0000-0000-000000000000}"/>
          </ac:spMkLst>
        </pc:spChg>
        <pc:graphicFrameChg chg="mod modGraphic">
          <ac:chgData name="Anna Deal" userId="7c49e945-0634-4d5e-bbbd-49dbfba8cb1a" providerId="ADAL" clId="{47CD7351-66EF-1348-88A1-59EF9DD65A2D}" dt="2023-01-22T16:37:35.194" v="24819" actId="1036"/>
          <ac:graphicFrameMkLst>
            <pc:docMk/>
            <pc:sldMk cId="4219753966" sldId="579"/>
            <ac:graphicFrameMk id="3" creationId="{8E813570-0C43-18BF-DE92-E63B88F22BBA}"/>
          </ac:graphicFrameMkLst>
        </pc:graphicFrameChg>
      </pc:sldChg>
      <pc:sldChg chg="modSp mod">
        <pc:chgData name="Anna Deal" userId="7c49e945-0634-4d5e-bbbd-49dbfba8cb1a" providerId="ADAL" clId="{47CD7351-66EF-1348-88A1-59EF9DD65A2D}" dt="2023-01-20T14:49:56.585" v="15021" actId="255"/>
        <pc:sldMkLst>
          <pc:docMk/>
          <pc:sldMk cId="125121713" sldId="580"/>
        </pc:sldMkLst>
        <pc:spChg chg="mod">
          <ac:chgData name="Anna Deal" userId="7c49e945-0634-4d5e-bbbd-49dbfba8cb1a" providerId="ADAL" clId="{47CD7351-66EF-1348-88A1-59EF9DD65A2D}" dt="2023-01-20T14:49:56.585" v="15021" actId="255"/>
          <ac:spMkLst>
            <pc:docMk/>
            <pc:sldMk cId="125121713" sldId="580"/>
            <ac:spMk id="11" creationId="{00000000-0000-0000-0000-000000000000}"/>
          </ac:spMkLst>
        </pc:spChg>
      </pc:sldChg>
      <pc:sldChg chg="modSp mod">
        <pc:chgData name="Anna Deal" userId="7c49e945-0634-4d5e-bbbd-49dbfba8cb1a" providerId="ADAL" clId="{47CD7351-66EF-1348-88A1-59EF9DD65A2D}" dt="2023-01-19T16:59:04.502" v="5075" actId="5793"/>
        <pc:sldMkLst>
          <pc:docMk/>
          <pc:sldMk cId="2601429439" sldId="600"/>
        </pc:sldMkLst>
        <pc:spChg chg="mod">
          <ac:chgData name="Anna Deal" userId="7c49e945-0634-4d5e-bbbd-49dbfba8cb1a" providerId="ADAL" clId="{47CD7351-66EF-1348-88A1-59EF9DD65A2D}" dt="2023-01-19T16:59:04.502" v="5075" actId="5793"/>
          <ac:spMkLst>
            <pc:docMk/>
            <pc:sldMk cId="2601429439" sldId="600"/>
            <ac:spMk id="11" creationId="{00000000-0000-0000-0000-000000000000}"/>
          </ac:spMkLst>
        </pc:spChg>
      </pc:sldChg>
      <pc:sldChg chg="modSp mod">
        <pc:chgData name="Anna Deal" userId="7c49e945-0634-4d5e-bbbd-49dbfba8cb1a" providerId="ADAL" clId="{47CD7351-66EF-1348-88A1-59EF9DD65A2D}" dt="2023-01-20T12:52:47.083" v="10249" actId="20577"/>
        <pc:sldMkLst>
          <pc:docMk/>
          <pc:sldMk cId="3247472521" sldId="609"/>
        </pc:sldMkLst>
        <pc:spChg chg="mod">
          <ac:chgData name="Anna Deal" userId="7c49e945-0634-4d5e-bbbd-49dbfba8cb1a" providerId="ADAL" clId="{47CD7351-66EF-1348-88A1-59EF9DD65A2D}" dt="2023-01-20T12:52:47.083" v="10249" actId="20577"/>
          <ac:spMkLst>
            <pc:docMk/>
            <pc:sldMk cId="3247472521" sldId="609"/>
            <ac:spMk id="3" creationId="{DA55EFCE-E03D-BCFF-72F7-5061C8782561}"/>
          </ac:spMkLst>
        </pc:spChg>
      </pc:sldChg>
      <pc:sldChg chg="modSp mod delCm">
        <pc:chgData name="Anna Deal" userId="7c49e945-0634-4d5e-bbbd-49dbfba8cb1a" providerId="ADAL" clId="{47CD7351-66EF-1348-88A1-59EF9DD65A2D}" dt="2023-01-19T13:31:14.926" v="3935" actId="1592"/>
        <pc:sldMkLst>
          <pc:docMk/>
          <pc:sldMk cId="3822289358" sldId="611"/>
        </pc:sldMkLst>
        <pc:spChg chg="mod">
          <ac:chgData name="Anna Deal" userId="7c49e945-0634-4d5e-bbbd-49dbfba8cb1a" providerId="ADAL" clId="{47CD7351-66EF-1348-88A1-59EF9DD65A2D}" dt="2023-01-19T13:31:01.751" v="3934" actId="20577"/>
          <ac:spMkLst>
            <pc:docMk/>
            <pc:sldMk cId="3822289358" sldId="611"/>
            <ac:spMk id="11" creationId="{00000000-0000-0000-0000-000000000000}"/>
          </ac:spMkLst>
        </pc:spChg>
      </pc:sldChg>
      <pc:sldChg chg="addSp delSp modSp mod">
        <pc:chgData name="Anna Deal" userId="7c49e945-0634-4d5e-bbbd-49dbfba8cb1a" providerId="ADAL" clId="{47CD7351-66EF-1348-88A1-59EF9DD65A2D}" dt="2023-01-22T17:17:49.136" v="25340" actId="57"/>
        <pc:sldMkLst>
          <pc:docMk/>
          <pc:sldMk cId="565443025" sldId="630"/>
        </pc:sldMkLst>
        <pc:spChg chg="add mod">
          <ac:chgData name="Anna Deal" userId="7c49e945-0634-4d5e-bbbd-49dbfba8cb1a" providerId="ADAL" clId="{47CD7351-66EF-1348-88A1-59EF9DD65A2D}" dt="2023-01-22T17:17:39.203" v="25338" actId="20577"/>
          <ac:spMkLst>
            <pc:docMk/>
            <pc:sldMk cId="565443025" sldId="630"/>
            <ac:spMk id="5" creationId="{5141123F-3F2E-CAD9-80EF-3D8B6436D2CC}"/>
          </ac:spMkLst>
        </pc:spChg>
        <pc:spChg chg="mod">
          <ac:chgData name="Anna Deal" userId="7c49e945-0634-4d5e-bbbd-49dbfba8cb1a" providerId="ADAL" clId="{47CD7351-66EF-1348-88A1-59EF9DD65A2D}" dt="2023-01-22T17:17:49.136" v="25340" actId="57"/>
          <ac:spMkLst>
            <pc:docMk/>
            <pc:sldMk cId="565443025" sldId="630"/>
            <ac:spMk id="11" creationId="{00000000-0000-0000-0000-000000000000}"/>
          </ac:spMkLst>
        </pc:spChg>
        <pc:graphicFrameChg chg="add del mod modGraphic">
          <ac:chgData name="Anna Deal" userId="7c49e945-0634-4d5e-bbbd-49dbfba8cb1a" providerId="ADAL" clId="{47CD7351-66EF-1348-88A1-59EF9DD65A2D}" dt="2023-01-22T17:17:00.127" v="25284" actId="478"/>
          <ac:graphicFrameMkLst>
            <pc:docMk/>
            <pc:sldMk cId="565443025" sldId="630"/>
            <ac:graphicFrameMk id="4" creationId="{B0116AC2-B648-2893-5F50-B9FB97D009AD}"/>
          </ac:graphicFrameMkLst>
        </pc:graphicFrameChg>
      </pc:sldChg>
      <pc:sldChg chg="modSp mod delCm">
        <pc:chgData name="Anna Deal" userId="7c49e945-0634-4d5e-bbbd-49dbfba8cb1a" providerId="ADAL" clId="{47CD7351-66EF-1348-88A1-59EF9DD65A2D}" dt="2023-01-19T16:48:46.047" v="4914" actId="20577"/>
        <pc:sldMkLst>
          <pc:docMk/>
          <pc:sldMk cId="678432934" sldId="660"/>
        </pc:sldMkLst>
        <pc:spChg chg="mod">
          <ac:chgData name="Anna Deal" userId="7c49e945-0634-4d5e-bbbd-49dbfba8cb1a" providerId="ADAL" clId="{47CD7351-66EF-1348-88A1-59EF9DD65A2D}" dt="2023-01-19T16:48:46.047" v="4914" actId="20577"/>
          <ac:spMkLst>
            <pc:docMk/>
            <pc:sldMk cId="678432934" sldId="660"/>
            <ac:spMk id="2" creationId="{00000000-0000-0000-0000-000000000000}"/>
          </ac:spMkLst>
        </pc:spChg>
      </pc:sldChg>
      <pc:sldChg chg="addSp modSp mod">
        <pc:chgData name="Anna Deal" userId="7c49e945-0634-4d5e-bbbd-49dbfba8cb1a" providerId="ADAL" clId="{47CD7351-66EF-1348-88A1-59EF9DD65A2D}" dt="2023-01-22T13:53:36.512" v="20764" actId="33524"/>
        <pc:sldMkLst>
          <pc:docMk/>
          <pc:sldMk cId="3137877987" sldId="680"/>
        </pc:sldMkLst>
        <pc:spChg chg="mod">
          <ac:chgData name="Anna Deal" userId="7c49e945-0634-4d5e-bbbd-49dbfba8cb1a" providerId="ADAL" clId="{47CD7351-66EF-1348-88A1-59EF9DD65A2D}" dt="2023-01-22T13:51:25.657" v="20655" actId="20577"/>
          <ac:spMkLst>
            <pc:docMk/>
            <pc:sldMk cId="3137877987" sldId="680"/>
            <ac:spMk id="11" creationId="{00000000-0000-0000-0000-000000000000}"/>
          </ac:spMkLst>
        </pc:spChg>
        <pc:graphicFrameChg chg="add mod modGraphic">
          <ac:chgData name="Anna Deal" userId="7c49e945-0634-4d5e-bbbd-49dbfba8cb1a" providerId="ADAL" clId="{47CD7351-66EF-1348-88A1-59EF9DD65A2D}" dt="2023-01-22T13:53:36.512" v="20764" actId="33524"/>
          <ac:graphicFrameMkLst>
            <pc:docMk/>
            <pc:sldMk cId="3137877987" sldId="680"/>
            <ac:graphicFrameMk id="3" creationId="{65B822F3-2962-8731-D8A5-111B735137F0}"/>
          </ac:graphicFrameMkLst>
        </pc:graphicFrameChg>
      </pc:sldChg>
      <pc:sldChg chg="modSp mod">
        <pc:chgData name="Anna Deal" userId="7c49e945-0634-4d5e-bbbd-49dbfba8cb1a" providerId="ADAL" clId="{47CD7351-66EF-1348-88A1-59EF9DD65A2D}" dt="2023-01-22T13:54:45.273" v="20867" actId="313"/>
        <pc:sldMkLst>
          <pc:docMk/>
          <pc:sldMk cId="4053758394" sldId="681"/>
        </pc:sldMkLst>
        <pc:spChg chg="mod">
          <ac:chgData name="Anna Deal" userId="7c49e945-0634-4d5e-bbbd-49dbfba8cb1a" providerId="ADAL" clId="{47CD7351-66EF-1348-88A1-59EF9DD65A2D}" dt="2023-01-22T13:53:49.645" v="20767" actId="1076"/>
          <ac:spMkLst>
            <pc:docMk/>
            <pc:sldMk cId="4053758394" sldId="681"/>
            <ac:spMk id="3" creationId="{6D01B510-19D3-285F-7073-F5173CF07470}"/>
          </ac:spMkLst>
        </pc:spChg>
        <pc:spChg chg="mod">
          <ac:chgData name="Anna Deal" userId="7c49e945-0634-4d5e-bbbd-49dbfba8cb1a" providerId="ADAL" clId="{47CD7351-66EF-1348-88A1-59EF9DD65A2D}" dt="2023-01-22T13:54:45.273" v="20867" actId="313"/>
          <ac:spMkLst>
            <pc:docMk/>
            <pc:sldMk cId="4053758394" sldId="681"/>
            <ac:spMk id="11" creationId="{00000000-0000-0000-0000-000000000000}"/>
          </ac:spMkLst>
        </pc:spChg>
      </pc:sldChg>
      <pc:sldChg chg="modSp mod">
        <pc:chgData name="Anna Deal" userId="7c49e945-0634-4d5e-bbbd-49dbfba8cb1a" providerId="ADAL" clId="{47CD7351-66EF-1348-88A1-59EF9DD65A2D}" dt="2023-01-19T17:06:13.982" v="5137" actId="5793"/>
        <pc:sldMkLst>
          <pc:docMk/>
          <pc:sldMk cId="422442563" sldId="682"/>
        </pc:sldMkLst>
        <pc:spChg chg="mod">
          <ac:chgData name="Anna Deal" userId="7c49e945-0634-4d5e-bbbd-49dbfba8cb1a" providerId="ADAL" clId="{47CD7351-66EF-1348-88A1-59EF9DD65A2D}" dt="2023-01-19T17:06:13.982" v="5137" actId="5793"/>
          <ac:spMkLst>
            <pc:docMk/>
            <pc:sldMk cId="422442563" sldId="682"/>
            <ac:spMk id="11" creationId="{00000000-0000-0000-0000-000000000000}"/>
          </ac:spMkLst>
        </pc:spChg>
      </pc:sldChg>
      <pc:sldChg chg="modSp mod">
        <pc:chgData name="Anna Deal" userId="7c49e945-0634-4d5e-bbbd-49dbfba8cb1a" providerId="ADAL" clId="{47CD7351-66EF-1348-88A1-59EF9DD65A2D}" dt="2023-01-19T16:59:01.160" v="5074" actId="5793"/>
        <pc:sldMkLst>
          <pc:docMk/>
          <pc:sldMk cId="405980463" sldId="685"/>
        </pc:sldMkLst>
        <pc:spChg chg="mod">
          <ac:chgData name="Anna Deal" userId="7c49e945-0634-4d5e-bbbd-49dbfba8cb1a" providerId="ADAL" clId="{47CD7351-66EF-1348-88A1-59EF9DD65A2D}" dt="2023-01-19T16:59:01.160" v="5074" actId="5793"/>
          <ac:spMkLst>
            <pc:docMk/>
            <pc:sldMk cId="405980463" sldId="685"/>
            <ac:spMk id="11" creationId="{00000000-0000-0000-0000-000000000000}"/>
          </ac:spMkLst>
        </pc:spChg>
        <pc:graphicFrameChg chg="modGraphic">
          <ac:chgData name="Anna Deal" userId="7c49e945-0634-4d5e-bbbd-49dbfba8cb1a" providerId="ADAL" clId="{47CD7351-66EF-1348-88A1-59EF9DD65A2D}" dt="2023-01-19T16:58:48.963" v="5073" actId="12"/>
          <ac:graphicFrameMkLst>
            <pc:docMk/>
            <pc:sldMk cId="405980463" sldId="685"/>
            <ac:graphicFrameMk id="5" creationId="{814A7D4A-970B-495D-B19F-8D86FCBFC4C2}"/>
          </ac:graphicFrameMkLst>
        </pc:graphicFrameChg>
      </pc:sldChg>
      <pc:sldChg chg="modSp mod delCm">
        <pc:chgData name="Anna Deal" userId="7c49e945-0634-4d5e-bbbd-49dbfba8cb1a" providerId="ADAL" clId="{47CD7351-66EF-1348-88A1-59EF9DD65A2D}" dt="2023-01-19T17:06:07.417" v="5136" actId="20577"/>
        <pc:sldMkLst>
          <pc:docMk/>
          <pc:sldMk cId="474640089" sldId="688"/>
        </pc:sldMkLst>
        <pc:spChg chg="mod">
          <ac:chgData name="Anna Deal" userId="7c49e945-0634-4d5e-bbbd-49dbfba8cb1a" providerId="ADAL" clId="{47CD7351-66EF-1348-88A1-59EF9DD65A2D}" dt="2023-01-19T17:06:07.417" v="5136" actId="20577"/>
          <ac:spMkLst>
            <pc:docMk/>
            <pc:sldMk cId="474640089" sldId="688"/>
            <ac:spMk id="3" creationId="{6DD0CAB6-33A0-0522-F0BB-5296A4D679D2}"/>
          </ac:spMkLst>
        </pc:spChg>
        <pc:spChg chg="mod">
          <ac:chgData name="Anna Deal" userId="7c49e945-0634-4d5e-bbbd-49dbfba8cb1a" providerId="ADAL" clId="{47CD7351-66EF-1348-88A1-59EF9DD65A2D}" dt="2023-01-19T17:05:58.032" v="5132" actId="20577"/>
          <ac:spMkLst>
            <pc:docMk/>
            <pc:sldMk cId="474640089" sldId="688"/>
            <ac:spMk id="11" creationId="{00000000-0000-0000-0000-000000000000}"/>
          </ac:spMkLst>
        </pc:spChg>
      </pc:sldChg>
      <pc:sldChg chg="modSp mod">
        <pc:chgData name="Anna Deal" userId="7c49e945-0634-4d5e-bbbd-49dbfba8cb1a" providerId="ADAL" clId="{47CD7351-66EF-1348-88A1-59EF9DD65A2D}" dt="2023-01-20T13:53:30.361" v="13188" actId="255"/>
        <pc:sldMkLst>
          <pc:docMk/>
          <pc:sldMk cId="2710741529" sldId="689"/>
        </pc:sldMkLst>
        <pc:spChg chg="mod">
          <ac:chgData name="Anna Deal" userId="7c49e945-0634-4d5e-bbbd-49dbfba8cb1a" providerId="ADAL" clId="{47CD7351-66EF-1348-88A1-59EF9DD65A2D}" dt="2023-01-20T13:53:30.361" v="13188" actId="255"/>
          <ac:spMkLst>
            <pc:docMk/>
            <pc:sldMk cId="2710741529" sldId="689"/>
            <ac:spMk id="7" creationId="{DFBD557A-7AEF-E073-3BB1-FEA9E8EFFD95}"/>
          </ac:spMkLst>
        </pc:spChg>
      </pc:sldChg>
      <pc:sldChg chg="addSp delSp modSp mod delCm">
        <pc:chgData name="Anna Deal" userId="7c49e945-0634-4d5e-bbbd-49dbfba8cb1a" providerId="ADAL" clId="{47CD7351-66EF-1348-88A1-59EF9DD65A2D}" dt="2023-01-20T14:52:26.448" v="15072" actId="1592"/>
        <pc:sldMkLst>
          <pc:docMk/>
          <pc:sldMk cId="3338076024" sldId="693"/>
        </pc:sldMkLst>
        <pc:spChg chg="del mod">
          <ac:chgData name="Anna Deal" userId="7c49e945-0634-4d5e-bbbd-49dbfba8cb1a" providerId="ADAL" clId="{47CD7351-66EF-1348-88A1-59EF9DD65A2D}" dt="2023-01-19T11:54:31.389" v="3904" actId="478"/>
          <ac:spMkLst>
            <pc:docMk/>
            <pc:sldMk cId="3338076024" sldId="693"/>
            <ac:spMk id="3" creationId="{09B95042-17BB-610E-C6B1-50515634258D}"/>
          </ac:spMkLst>
        </pc:spChg>
        <pc:spChg chg="add del mod">
          <ac:chgData name="Anna Deal" userId="7c49e945-0634-4d5e-bbbd-49dbfba8cb1a" providerId="ADAL" clId="{47CD7351-66EF-1348-88A1-59EF9DD65A2D}" dt="2023-01-19T11:45:25.922" v="3647" actId="478"/>
          <ac:spMkLst>
            <pc:docMk/>
            <pc:sldMk cId="3338076024" sldId="693"/>
            <ac:spMk id="6" creationId="{8D13C1CA-F2B6-DDC4-40E6-BB70197A53D5}"/>
          </ac:spMkLst>
        </pc:spChg>
        <pc:spChg chg="mod">
          <ac:chgData name="Anna Deal" userId="7c49e945-0634-4d5e-bbbd-49dbfba8cb1a" providerId="ADAL" clId="{47CD7351-66EF-1348-88A1-59EF9DD65A2D}" dt="2023-01-19T11:55:43.374" v="3930" actId="1035"/>
          <ac:spMkLst>
            <pc:docMk/>
            <pc:sldMk cId="3338076024" sldId="693"/>
            <ac:spMk id="7" creationId="{00000000-0000-0000-0000-000000000000}"/>
          </ac:spMkLst>
        </pc:spChg>
        <pc:spChg chg="mod">
          <ac:chgData name="Anna Deal" userId="7c49e945-0634-4d5e-bbbd-49dbfba8cb1a" providerId="ADAL" clId="{47CD7351-66EF-1348-88A1-59EF9DD65A2D}" dt="2023-01-19T11:55:24.428" v="3922" actId="1035"/>
          <ac:spMkLst>
            <pc:docMk/>
            <pc:sldMk cId="3338076024" sldId="693"/>
            <ac:spMk id="9" creationId="{DC7BCA2D-A1E7-42FE-12D2-352A589A1427}"/>
          </ac:spMkLst>
        </pc:spChg>
        <pc:spChg chg="mod">
          <ac:chgData name="Anna Deal" userId="7c49e945-0634-4d5e-bbbd-49dbfba8cb1a" providerId="ADAL" clId="{47CD7351-66EF-1348-88A1-59EF9DD65A2D}" dt="2023-01-19T11:46:14.528" v="3669"/>
          <ac:spMkLst>
            <pc:docMk/>
            <pc:sldMk cId="3338076024" sldId="693"/>
            <ac:spMk id="28" creationId="{66A182E2-BF76-8F98-A650-7262257D348D}"/>
          </ac:spMkLst>
        </pc:spChg>
        <pc:spChg chg="mod">
          <ac:chgData name="Anna Deal" userId="7c49e945-0634-4d5e-bbbd-49dbfba8cb1a" providerId="ADAL" clId="{47CD7351-66EF-1348-88A1-59EF9DD65A2D}" dt="2023-01-19T11:46:14.528" v="3669"/>
          <ac:spMkLst>
            <pc:docMk/>
            <pc:sldMk cId="3338076024" sldId="693"/>
            <ac:spMk id="31" creationId="{E7A88512-958C-25C3-2833-9AF6D98D6EDA}"/>
          </ac:spMkLst>
        </pc:spChg>
        <pc:spChg chg="mod">
          <ac:chgData name="Anna Deal" userId="7c49e945-0634-4d5e-bbbd-49dbfba8cb1a" providerId="ADAL" clId="{47CD7351-66EF-1348-88A1-59EF9DD65A2D}" dt="2023-01-19T11:46:14.528" v="3669"/>
          <ac:spMkLst>
            <pc:docMk/>
            <pc:sldMk cId="3338076024" sldId="693"/>
            <ac:spMk id="32" creationId="{D67C0773-EDEC-94DD-2CC1-47DAE19BA671}"/>
          </ac:spMkLst>
        </pc:spChg>
        <pc:spChg chg="mod">
          <ac:chgData name="Anna Deal" userId="7c49e945-0634-4d5e-bbbd-49dbfba8cb1a" providerId="ADAL" clId="{47CD7351-66EF-1348-88A1-59EF9DD65A2D}" dt="2023-01-19T11:46:14.528" v="3669"/>
          <ac:spMkLst>
            <pc:docMk/>
            <pc:sldMk cId="3338076024" sldId="693"/>
            <ac:spMk id="33" creationId="{E9FC9C1A-E9C6-66CB-7816-C3E34A4FAB4A}"/>
          </ac:spMkLst>
        </pc:spChg>
        <pc:spChg chg="mod">
          <ac:chgData name="Anna Deal" userId="7c49e945-0634-4d5e-bbbd-49dbfba8cb1a" providerId="ADAL" clId="{47CD7351-66EF-1348-88A1-59EF9DD65A2D}" dt="2023-01-19T11:46:14.528" v="3669"/>
          <ac:spMkLst>
            <pc:docMk/>
            <pc:sldMk cId="3338076024" sldId="693"/>
            <ac:spMk id="34" creationId="{1E943916-1B2C-1488-0FF1-EBF712A4999D}"/>
          </ac:spMkLst>
        </pc:spChg>
        <pc:spChg chg="mod">
          <ac:chgData name="Anna Deal" userId="7c49e945-0634-4d5e-bbbd-49dbfba8cb1a" providerId="ADAL" clId="{47CD7351-66EF-1348-88A1-59EF9DD65A2D}" dt="2023-01-19T11:55:47.688" v="3931" actId="20577"/>
          <ac:spMkLst>
            <pc:docMk/>
            <pc:sldMk cId="3338076024" sldId="693"/>
            <ac:spMk id="36" creationId="{7F5FA14F-F8BE-6522-E904-9F5C8E925E7E}"/>
          </ac:spMkLst>
        </pc:spChg>
        <pc:spChg chg="mod">
          <ac:chgData name="Anna Deal" userId="7c49e945-0634-4d5e-bbbd-49dbfba8cb1a" providerId="ADAL" clId="{47CD7351-66EF-1348-88A1-59EF9DD65A2D}" dt="2023-01-19T11:46:14.528" v="3669"/>
          <ac:spMkLst>
            <pc:docMk/>
            <pc:sldMk cId="3338076024" sldId="693"/>
            <ac:spMk id="37" creationId="{EC19F717-FFF8-0200-168A-56200C6E4D47}"/>
          </ac:spMkLst>
        </pc:spChg>
        <pc:spChg chg="mod">
          <ac:chgData name="Anna Deal" userId="7c49e945-0634-4d5e-bbbd-49dbfba8cb1a" providerId="ADAL" clId="{47CD7351-66EF-1348-88A1-59EF9DD65A2D}" dt="2023-01-19T11:46:14.528" v="3669"/>
          <ac:spMkLst>
            <pc:docMk/>
            <pc:sldMk cId="3338076024" sldId="693"/>
            <ac:spMk id="38" creationId="{05F706FF-D3E4-75FF-8810-CCAD2CB9F4B8}"/>
          </ac:spMkLst>
        </pc:spChg>
        <pc:spChg chg="mod">
          <ac:chgData name="Anna Deal" userId="7c49e945-0634-4d5e-bbbd-49dbfba8cb1a" providerId="ADAL" clId="{47CD7351-66EF-1348-88A1-59EF9DD65A2D}" dt="2023-01-19T11:46:14.528" v="3669"/>
          <ac:spMkLst>
            <pc:docMk/>
            <pc:sldMk cId="3338076024" sldId="693"/>
            <ac:spMk id="39" creationId="{D321BF18-A856-567C-661E-FC7D3D0BE27E}"/>
          </ac:spMkLst>
        </pc:spChg>
        <pc:grpChg chg="add mod">
          <ac:chgData name="Anna Deal" userId="7c49e945-0634-4d5e-bbbd-49dbfba8cb1a" providerId="ADAL" clId="{47CD7351-66EF-1348-88A1-59EF9DD65A2D}" dt="2023-01-19T11:55:20.556" v="3918" actId="1076"/>
          <ac:grpSpMkLst>
            <pc:docMk/>
            <pc:sldMk cId="3338076024" sldId="693"/>
            <ac:grpSpMk id="14" creationId="{2902AAE5-5501-3DF5-1E63-72744008A88E}"/>
          </ac:grpSpMkLst>
        </pc:grpChg>
        <pc:grpChg chg="mod">
          <ac:chgData name="Anna Deal" userId="7c49e945-0634-4d5e-bbbd-49dbfba8cb1a" providerId="ADAL" clId="{47CD7351-66EF-1348-88A1-59EF9DD65A2D}" dt="2023-01-19T11:46:14.528" v="3669"/>
          <ac:grpSpMkLst>
            <pc:docMk/>
            <pc:sldMk cId="3338076024" sldId="693"/>
            <ac:grpSpMk id="22" creationId="{E18E3F89-AC61-C8FB-7D9F-7E59CEBD826C}"/>
          </ac:grpSpMkLst>
        </pc:grpChg>
        <pc:grpChg chg="del">
          <ac:chgData name="Anna Deal" userId="7c49e945-0634-4d5e-bbbd-49dbfba8cb1a" providerId="ADAL" clId="{47CD7351-66EF-1348-88A1-59EF9DD65A2D}" dt="2023-01-19T11:42:40.723" v="3626" actId="478"/>
          <ac:grpSpMkLst>
            <pc:docMk/>
            <pc:sldMk cId="3338076024" sldId="693"/>
            <ac:grpSpMk id="27" creationId="{7E4361D0-48D3-0259-2366-211C14A3409A}"/>
          </ac:grpSpMkLst>
        </pc:grpChg>
        <pc:grpChg chg="mod">
          <ac:chgData name="Anna Deal" userId="7c49e945-0634-4d5e-bbbd-49dbfba8cb1a" providerId="ADAL" clId="{47CD7351-66EF-1348-88A1-59EF9DD65A2D}" dt="2023-01-19T11:46:14.528" v="3669"/>
          <ac:grpSpMkLst>
            <pc:docMk/>
            <pc:sldMk cId="3338076024" sldId="693"/>
            <ac:grpSpMk id="30" creationId="{00B8D0E1-99BD-DD66-F233-A44E022B70C7}"/>
          </ac:grpSpMkLst>
        </pc:grpChg>
        <pc:graphicFrameChg chg="add del mod">
          <ac:chgData name="Anna Deal" userId="7c49e945-0634-4d5e-bbbd-49dbfba8cb1a" providerId="ADAL" clId="{47CD7351-66EF-1348-88A1-59EF9DD65A2D}" dt="2023-01-19T11:45:24.858" v="3646" actId="478"/>
          <ac:graphicFrameMkLst>
            <pc:docMk/>
            <pc:sldMk cId="3338076024" sldId="693"/>
            <ac:graphicFrameMk id="5" creationId="{FCA494FE-A642-E321-34F1-AC07DC99DC2A}"/>
          </ac:graphicFrameMkLst>
        </pc:graphicFrameChg>
        <pc:cxnChg chg="mod">
          <ac:chgData name="Anna Deal" userId="7c49e945-0634-4d5e-bbbd-49dbfba8cb1a" providerId="ADAL" clId="{47CD7351-66EF-1348-88A1-59EF9DD65A2D}" dt="2023-01-19T11:46:14.528" v="3669"/>
          <ac:cxnSpMkLst>
            <pc:docMk/>
            <pc:sldMk cId="3338076024" sldId="693"/>
            <ac:cxnSpMk id="29" creationId="{46C8BA6E-C783-9518-61CE-AB1A507124B2}"/>
          </ac:cxnSpMkLst>
        </pc:cxnChg>
        <pc:cxnChg chg="mod">
          <ac:chgData name="Anna Deal" userId="7c49e945-0634-4d5e-bbbd-49dbfba8cb1a" providerId="ADAL" clId="{47CD7351-66EF-1348-88A1-59EF9DD65A2D}" dt="2023-01-19T11:46:14.528" v="3669"/>
          <ac:cxnSpMkLst>
            <pc:docMk/>
            <pc:sldMk cId="3338076024" sldId="693"/>
            <ac:cxnSpMk id="35" creationId="{75F136DA-D810-6D07-7DFE-4D079FF719B1}"/>
          </ac:cxnSpMkLst>
        </pc:cxnChg>
        <pc:cxnChg chg="mod">
          <ac:chgData name="Anna Deal" userId="7c49e945-0634-4d5e-bbbd-49dbfba8cb1a" providerId="ADAL" clId="{47CD7351-66EF-1348-88A1-59EF9DD65A2D}" dt="2023-01-19T11:46:14.528" v="3669"/>
          <ac:cxnSpMkLst>
            <pc:docMk/>
            <pc:sldMk cId="3338076024" sldId="693"/>
            <ac:cxnSpMk id="40" creationId="{80450426-B06C-D51D-DABC-57950105C489}"/>
          </ac:cxnSpMkLst>
        </pc:cxnChg>
        <pc:cxnChg chg="mod">
          <ac:chgData name="Anna Deal" userId="7c49e945-0634-4d5e-bbbd-49dbfba8cb1a" providerId="ADAL" clId="{47CD7351-66EF-1348-88A1-59EF9DD65A2D}" dt="2023-01-19T11:46:14.528" v="3669"/>
          <ac:cxnSpMkLst>
            <pc:docMk/>
            <pc:sldMk cId="3338076024" sldId="693"/>
            <ac:cxnSpMk id="41" creationId="{85EE556F-F344-5877-E13C-29FA230C621D}"/>
          </ac:cxnSpMkLst>
        </pc:cxnChg>
      </pc:sldChg>
      <pc:sldChg chg="delCm">
        <pc:chgData name="Anna Deal" userId="7c49e945-0634-4d5e-bbbd-49dbfba8cb1a" providerId="ADAL" clId="{47CD7351-66EF-1348-88A1-59EF9DD65A2D}" dt="2023-01-19T13:30:42.557" v="3933" actId="1592"/>
        <pc:sldMkLst>
          <pc:docMk/>
          <pc:sldMk cId="1930940304" sldId="694"/>
        </pc:sldMkLst>
      </pc:sldChg>
      <pc:sldChg chg="modSp mod ord">
        <pc:chgData name="Anna Deal" userId="7c49e945-0634-4d5e-bbbd-49dbfba8cb1a" providerId="ADAL" clId="{47CD7351-66EF-1348-88A1-59EF9DD65A2D}" dt="2023-01-20T12:17:34.814" v="8309" actId="20578"/>
        <pc:sldMkLst>
          <pc:docMk/>
          <pc:sldMk cId="2504206070" sldId="695"/>
        </pc:sldMkLst>
        <pc:spChg chg="mod">
          <ac:chgData name="Anna Deal" userId="7c49e945-0634-4d5e-bbbd-49dbfba8cb1a" providerId="ADAL" clId="{47CD7351-66EF-1348-88A1-59EF9DD65A2D}" dt="2023-01-19T16:47:51.412" v="4835" actId="20577"/>
          <ac:spMkLst>
            <pc:docMk/>
            <pc:sldMk cId="2504206070" sldId="695"/>
            <ac:spMk id="7" creationId="{00000000-0000-0000-0000-000000000000}"/>
          </ac:spMkLst>
        </pc:spChg>
        <pc:spChg chg="mod">
          <ac:chgData name="Anna Deal" userId="7c49e945-0634-4d5e-bbbd-49dbfba8cb1a" providerId="ADAL" clId="{47CD7351-66EF-1348-88A1-59EF9DD65A2D}" dt="2023-01-19T16:46:31.569" v="4722" actId="20577"/>
          <ac:spMkLst>
            <pc:docMk/>
            <pc:sldMk cId="2504206070" sldId="695"/>
            <ac:spMk id="11" creationId="{00000000-0000-0000-0000-000000000000}"/>
          </ac:spMkLst>
        </pc:spChg>
      </pc:sldChg>
      <pc:sldChg chg="addSp modSp add mod delCm modCm">
        <pc:chgData name="Anna Deal" userId="7c49e945-0634-4d5e-bbbd-49dbfba8cb1a" providerId="ADAL" clId="{47CD7351-66EF-1348-88A1-59EF9DD65A2D}" dt="2023-01-22T14:03:58.623" v="21577" actId="1035"/>
        <pc:sldMkLst>
          <pc:docMk/>
          <pc:sldMk cId="1685364192" sldId="696"/>
        </pc:sldMkLst>
        <pc:spChg chg="mod">
          <ac:chgData name="Anna Deal" userId="7c49e945-0634-4d5e-bbbd-49dbfba8cb1a" providerId="ADAL" clId="{47CD7351-66EF-1348-88A1-59EF9DD65A2D}" dt="2023-01-20T14:49:05.499" v="15006" actId="255"/>
          <ac:spMkLst>
            <pc:docMk/>
            <pc:sldMk cId="1685364192" sldId="696"/>
            <ac:spMk id="5" creationId="{0E5A13D3-A17A-3FCF-D084-7F3C7BA2B129}"/>
          </ac:spMkLst>
        </pc:spChg>
        <pc:spChg chg="add mod">
          <ac:chgData name="Anna Deal" userId="7c49e945-0634-4d5e-bbbd-49dbfba8cb1a" providerId="ADAL" clId="{47CD7351-66EF-1348-88A1-59EF9DD65A2D}" dt="2023-01-22T14:03:58.623" v="21577" actId="1035"/>
          <ac:spMkLst>
            <pc:docMk/>
            <pc:sldMk cId="1685364192" sldId="696"/>
            <ac:spMk id="6" creationId="{2696DF2B-721F-30AA-0C2A-63BC3BCEDD4A}"/>
          </ac:spMkLst>
        </pc:spChg>
        <pc:spChg chg="add mod">
          <ac:chgData name="Anna Deal" userId="7c49e945-0634-4d5e-bbbd-49dbfba8cb1a" providerId="ADAL" clId="{47CD7351-66EF-1348-88A1-59EF9DD65A2D}" dt="2023-01-22T14:03:53.133" v="21566" actId="1076"/>
          <ac:spMkLst>
            <pc:docMk/>
            <pc:sldMk cId="1685364192" sldId="696"/>
            <ac:spMk id="7" creationId="{348BFC10-9EF8-8396-78B8-639F1854C2C5}"/>
          </ac:spMkLst>
        </pc:spChg>
        <pc:graphicFrameChg chg="add mod modGraphic">
          <ac:chgData name="Anna Deal" userId="7c49e945-0634-4d5e-bbbd-49dbfba8cb1a" providerId="ADAL" clId="{47CD7351-66EF-1348-88A1-59EF9DD65A2D}" dt="2023-01-22T14:03:58.623" v="21577" actId="1035"/>
          <ac:graphicFrameMkLst>
            <pc:docMk/>
            <pc:sldMk cId="1685364192" sldId="696"/>
            <ac:graphicFrameMk id="3" creationId="{3BB120AD-0C92-BBB3-F6E7-951B269CAEC7}"/>
          </ac:graphicFrameMkLst>
        </pc:graphicFrameChg>
      </pc:sldChg>
      <pc:sldChg chg="del">
        <pc:chgData name="Anna Deal" userId="7c49e945-0634-4d5e-bbbd-49dbfba8cb1a" providerId="ADAL" clId="{47CD7351-66EF-1348-88A1-59EF9DD65A2D}" dt="2023-01-18T13:57:18.003" v="1824" actId="2696"/>
        <pc:sldMkLst>
          <pc:docMk/>
          <pc:sldMk cId="1686853462" sldId="696"/>
        </pc:sldMkLst>
      </pc:sldChg>
      <pc:sldChg chg="modSp add mod delCm">
        <pc:chgData name="Anna Deal" userId="7c49e945-0634-4d5e-bbbd-49dbfba8cb1a" providerId="ADAL" clId="{47CD7351-66EF-1348-88A1-59EF9DD65A2D}" dt="2023-01-22T14:04:06.631" v="21585" actId="1037"/>
        <pc:sldMkLst>
          <pc:docMk/>
          <pc:sldMk cId="1991811441" sldId="697"/>
        </pc:sldMkLst>
        <pc:spChg chg="mod">
          <ac:chgData name="Anna Deal" userId="7c49e945-0634-4d5e-bbbd-49dbfba8cb1a" providerId="ADAL" clId="{47CD7351-66EF-1348-88A1-59EF9DD65A2D}" dt="2023-01-22T14:04:06.631" v="21585" actId="1037"/>
          <ac:spMkLst>
            <pc:docMk/>
            <pc:sldMk cId="1991811441" sldId="697"/>
            <ac:spMk id="6" creationId="{6690064F-79A1-C596-4AE6-40218EB8FF94}"/>
          </ac:spMkLst>
        </pc:spChg>
      </pc:sldChg>
      <pc:sldChg chg="modSp del mod">
        <pc:chgData name="Anna Deal" userId="7c49e945-0634-4d5e-bbbd-49dbfba8cb1a" providerId="ADAL" clId="{47CD7351-66EF-1348-88A1-59EF9DD65A2D}" dt="2023-01-18T13:57:18.003" v="1824" actId="2696"/>
        <pc:sldMkLst>
          <pc:docMk/>
          <pc:sldMk cId="3048741178" sldId="697"/>
        </pc:sldMkLst>
        <pc:spChg chg="mod">
          <ac:chgData name="Anna Deal" userId="7c49e945-0634-4d5e-bbbd-49dbfba8cb1a" providerId="ADAL" clId="{47CD7351-66EF-1348-88A1-59EF9DD65A2D}" dt="2023-01-18T13:56:38.567" v="1799" actId="14100"/>
          <ac:spMkLst>
            <pc:docMk/>
            <pc:sldMk cId="3048741178" sldId="697"/>
            <ac:spMk id="2" creationId="{00000000-0000-0000-0000-000000000000}"/>
          </ac:spMkLst>
        </pc:spChg>
      </pc:sldChg>
      <pc:sldChg chg="modSp del mod">
        <pc:chgData name="Anna Deal" userId="7c49e945-0634-4d5e-bbbd-49dbfba8cb1a" providerId="ADAL" clId="{47CD7351-66EF-1348-88A1-59EF9DD65A2D}" dt="2023-01-18T13:57:18.003" v="1824" actId="2696"/>
        <pc:sldMkLst>
          <pc:docMk/>
          <pc:sldMk cId="3751788798" sldId="698"/>
        </pc:sldMkLst>
        <pc:spChg chg="mod">
          <ac:chgData name="Anna Deal" userId="7c49e945-0634-4d5e-bbbd-49dbfba8cb1a" providerId="ADAL" clId="{47CD7351-66EF-1348-88A1-59EF9DD65A2D}" dt="2023-01-18T13:56:49.058" v="1807" actId="20577"/>
          <ac:spMkLst>
            <pc:docMk/>
            <pc:sldMk cId="3751788798" sldId="698"/>
            <ac:spMk id="2" creationId="{00000000-0000-0000-0000-000000000000}"/>
          </ac:spMkLst>
        </pc:spChg>
      </pc:sldChg>
      <pc:sldChg chg="modSp add mod">
        <pc:chgData name="Anna Deal" userId="7c49e945-0634-4d5e-bbbd-49dbfba8cb1a" providerId="ADAL" clId="{47CD7351-66EF-1348-88A1-59EF9DD65A2D}" dt="2023-01-20T14:46:52.325" v="14968" actId="20577"/>
        <pc:sldMkLst>
          <pc:docMk/>
          <pc:sldMk cId="4223553462" sldId="698"/>
        </pc:sldMkLst>
        <pc:spChg chg="mod">
          <ac:chgData name="Anna Deal" userId="7c49e945-0634-4d5e-bbbd-49dbfba8cb1a" providerId="ADAL" clId="{47CD7351-66EF-1348-88A1-59EF9DD65A2D}" dt="2023-01-20T14:46:52.325" v="14968" actId="20577"/>
          <ac:spMkLst>
            <pc:docMk/>
            <pc:sldMk cId="4223553462" sldId="698"/>
            <ac:spMk id="3" creationId="{F5A1224C-22D4-FFB7-FC78-572AE7AF7249}"/>
          </ac:spMkLst>
        </pc:spChg>
      </pc:sldChg>
      <pc:sldChg chg="modSp add mod">
        <pc:chgData name="Anna Deal" userId="7c49e945-0634-4d5e-bbbd-49dbfba8cb1a" providerId="ADAL" clId="{47CD7351-66EF-1348-88A1-59EF9DD65A2D}" dt="2023-01-20T14:48:37.551" v="15003" actId="20577"/>
        <pc:sldMkLst>
          <pc:docMk/>
          <pc:sldMk cId="733515044" sldId="699"/>
        </pc:sldMkLst>
        <pc:spChg chg="mod">
          <ac:chgData name="Anna Deal" userId="7c49e945-0634-4d5e-bbbd-49dbfba8cb1a" providerId="ADAL" clId="{47CD7351-66EF-1348-88A1-59EF9DD65A2D}" dt="2023-01-20T14:48:37.551" v="15003" actId="20577"/>
          <ac:spMkLst>
            <pc:docMk/>
            <pc:sldMk cId="733515044" sldId="699"/>
            <ac:spMk id="3" creationId="{F5A1224C-22D4-FFB7-FC78-572AE7AF7249}"/>
          </ac:spMkLst>
        </pc:spChg>
      </pc:sldChg>
      <pc:sldChg chg="modSp del mod">
        <pc:chgData name="Anna Deal" userId="7c49e945-0634-4d5e-bbbd-49dbfba8cb1a" providerId="ADAL" clId="{47CD7351-66EF-1348-88A1-59EF9DD65A2D}" dt="2023-01-18T13:57:18.003" v="1824" actId="2696"/>
        <pc:sldMkLst>
          <pc:docMk/>
          <pc:sldMk cId="1039833848" sldId="699"/>
        </pc:sldMkLst>
        <pc:spChg chg="mod">
          <ac:chgData name="Anna Deal" userId="7c49e945-0634-4d5e-bbbd-49dbfba8cb1a" providerId="ADAL" clId="{47CD7351-66EF-1348-88A1-59EF9DD65A2D}" dt="2023-01-18T13:57:10.881" v="1823" actId="20577"/>
          <ac:spMkLst>
            <pc:docMk/>
            <pc:sldMk cId="1039833848" sldId="699"/>
            <ac:spMk id="4" creationId="{00000000-0000-0000-0000-000000000000}"/>
          </ac:spMkLst>
        </pc:spChg>
      </pc:sldChg>
      <pc:sldChg chg="addSp delSp modSp mod delCm">
        <pc:chgData name="Anna Deal" userId="7c49e945-0634-4d5e-bbbd-49dbfba8cb1a" providerId="ADAL" clId="{47CD7351-66EF-1348-88A1-59EF9DD65A2D}" dt="2023-01-19T17:05:35.618" v="5130" actId="20577"/>
        <pc:sldMkLst>
          <pc:docMk/>
          <pc:sldMk cId="3182073675" sldId="701"/>
        </pc:sldMkLst>
        <pc:spChg chg="add del mod">
          <ac:chgData name="Anna Deal" userId="7c49e945-0634-4d5e-bbbd-49dbfba8cb1a" providerId="ADAL" clId="{47CD7351-66EF-1348-88A1-59EF9DD65A2D}" dt="2023-01-19T17:05:11.873" v="5120" actId="20577"/>
          <ac:spMkLst>
            <pc:docMk/>
            <pc:sldMk cId="3182073675" sldId="701"/>
            <ac:spMk id="3" creationId="{8E940D70-DD0D-C064-2F15-B746536B10FB}"/>
          </ac:spMkLst>
        </pc:spChg>
        <pc:spChg chg="mod">
          <ac:chgData name="Anna Deal" userId="7c49e945-0634-4d5e-bbbd-49dbfba8cb1a" providerId="ADAL" clId="{47CD7351-66EF-1348-88A1-59EF9DD65A2D}" dt="2023-01-19T17:05:32.602" v="5126" actId="1076"/>
          <ac:spMkLst>
            <pc:docMk/>
            <pc:sldMk cId="3182073675" sldId="701"/>
            <ac:spMk id="5" creationId="{830C1B0F-1F97-9570-9E7F-A44500AD9366}"/>
          </ac:spMkLst>
        </pc:spChg>
        <pc:spChg chg="mod">
          <ac:chgData name="Anna Deal" userId="7c49e945-0634-4d5e-bbbd-49dbfba8cb1a" providerId="ADAL" clId="{47CD7351-66EF-1348-88A1-59EF9DD65A2D}" dt="2023-01-19T17:05:25.665" v="5123" actId="1076"/>
          <ac:spMkLst>
            <pc:docMk/>
            <pc:sldMk cId="3182073675" sldId="701"/>
            <ac:spMk id="9" creationId="{4ED7958B-D3F3-0092-4823-5B1001C33AB9}"/>
          </ac:spMkLst>
        </pc:spChg>
        <pc:spChg chg="mod">
          <ac:chgData name="Anna Deal" userId="7c49e945-0634-4d5e-bbbd-49dbfba8cb1a" providerId="ADAL" clId="{47CD7351-66EF-1348-88A1-59EF9DD65A2D}" dt="2023-01-19T17:05:35.618" v="5130" actId="20577"/>
          <ac:spMkLst>
            <pc:docMk/>
            <pc:sldMk cId="3182073675" sldId="701"/>
            <ac:spMk id="11" creationId="{00000000-0000-0000-0000-000000000000}"/>
          </ac:spMkLst>
        </pc:spChg>
      </pc:sldChg>
      <pc:sldChg chg="modSp mod">
        <pc:chgData name="Anna Deal" userId="7c49e945-0634-4d5e-bbbd-49dbfba8cb1a" providerId="ADAL" clId="{47CD7351-66EF-1348-88A1-59EF9DD65A2D}" dt="2023-01-22T11:44:50.762" v="18518" actId="20577"/>
        <pc:sldMkLst>
          <pc:docMk/>
          <pc:sldMk cId="1312382186" sldId="703"/>
        </pc:sldMkLst>
        <pc:spChg chg="mod">
          <ac:chgData name="Anna Deal" userId="7c49e945-0634-4d5e-bbbd-49dbfba8cb1a" providerId="ADAL" clId="{47CD7351-66EF-1348-88A1-59EF9DD65A2D}" dt="2023-01-22T11:44:07.888" v="18488" actId="20577"/>
          <ac:spMkLst>
            <pc:docMk/>
            <pc:sldMk cId="1312382186" sldId="703"/>
            <ac:spMk id="4" creationId="{00000000-0000-0000-0000-000000000000}"/>
          </ac:spMkLst>
        </pc:spChg>
        <pc:spChg chg="mod">
          <ac:chgData name="Anna Deal" userId="7c49e945-0634-4d5e-bbbd-49dbfba8cb1a" providerId="ADAL" clId="{47CD7351-66EF-1348-88A1-59EF9DD65A2D}" dt="2023-01-22T11:44:48.003" v="18516" actId="20577"/>
          <ac:spMkLst>
            <pc:docMk/>
            <pc:sldMk cId="1312382186" sldId="703"/>
            <ac:spMk id="6" creationId="{4AC382B2-B181-A52D-A02C-278E308B6613}"/>
          </ac:spMkLst>
        </pc:spChg>
        <pc:spChg chg="mod">
          <ac:chgData name="Anna Deal" userId="7c49e945-0634-4d5e-bbbd-49dbfba8cb1a" providerId="ADAL" clId="{47CD7351-66EF-1348-88A1-59EF9DD65A2D}" dt="2023-01-22T11:44:50.762" v="18518" actId="20577"/>
          <ac:spMkLst>
            <pc:docMk/>
            <pc:sldMk cId="1312382186" sldId="703"/>
            <ac:spMk id="12" creationId="{7542FDCA-6E3B-1A28-20B7-FE09423B5EAE}"/>
          </ac:spMkLst>
        </pc:spChg>
      </pc:sldChg>
      <pc:sldChg chg="modSp mod">
        <pc:chgData name="Anna Deal" userId="7c49e945-0634-4d5e-bbbd-49dbfba8cb1a" providerId="ADAL" clId="{47CD7351-66EF-1348-88A1-59EF9DD65A2D}" dt="2023-01-20T11:25:01.108" v="8131" actId="2711"/>
        <pc:sldMkLst>
          <pc:docMk/>
          <pc:sldMk cId="3072107351" sldId="704"/>
        </pc:sldMkLst>
        <pc:spChg chg="mod">
          <ac:chgData name="Anna Deal" userId="7c49e945-0634-4d5e-bbbd-49dbfba8cb1a" providerId="ADAL" clId="{47CD7351-66EF-1348-88A1-59EF9DD65A2D}" dt="2023-01-20T11:25:01.108" v="8131" actId="2711"/>
          <ac:spMkLst>
            <pc:docMk/>
            <pc:sldMk cId="3072107351" sldId="704"/>
            <ac:spMk id="6" creationId="{BEB091BA-D461-BC44-5424-63D21C8F39EA}"/>
          </ac:spMkLst>
        </pc:spChg>
      </pc:sldChg>
      <pc:sldChg chg="addSp delSp modSp del mod ord">
        <pc:chgData name="Anna Deal" userId="7c49e945-0634-4d5e-bbbd-49dbfba8cb1a" providerId="ADAL" clId="{47CD7351-66EF-1348-88A1-59EF9DD65A2D}" dt="2023-01-22T11:18:27.990" v="17181" actId="2696"/>
        <pc:sldMkLst>
          <pc:docMk/>
          <pc:sldMk cId="2761028385" sldId="710"/>
        </pc:sldMkLst>
        <pc:spChg chg="mod">
          <ac:chgData name="Anna Deal" userId="7c49e945-0634-4d5e-bbbd-49dbfba8cb1a" providerId="ADAL" clId="{47CD7351-66EF-1348-88A1-59EF9DD65A2D}" dt="2023-01-22T10:52:50.457" v="16894" actId="20577"/>
          <ac:spMkLst>
            <pc:docMk/>
            <pc:sldMk cId="2761028385" sldId="710"/>
            <ac:spMk id="5" creationId="{C3F347AF-4336-D883-1538-9945E16F1D02}"/>
          </ac:spMkLst>
        </pc:spChg>
        <pc:spChg chg="add del mod">
          <ac:chgData name="Anna Deal" userId="7c49e945-0634-4d5e-bbbd-49dbfba8cb1a" providerId="ADAL" clId="{47CD7351-66EF-1348-88A1-59EF9DD65A2D}" dt="2023-01-22T10:23:24.855" v="15696" actId="478"/>
          <ac:spMkLst>
            <pc:docMk/>
            <pc:sldMk cId="2761028385" sldId="710"/>
            <ac:spMk id="6" creationId="{DD4604BB-3AD7-2AF1-735C-55E72BFC4E1E}"/>
          </ac:spMkLst>
        </pc:spChg>
        <pc:spChg chg="add del mod">
          <ac:chgData name="Anna Deal" userId="7c49e945-0634-4d5e-bbbd-49dbfba8cb1a" providerId="ADAL" clId="{47CD7351-66EF-1348-88A1-59EF9DD65A2D}" dt="2023-01-22T10:23:26.523" v="15697" actId="478"/>
          <ac:spMkLst>
            <pc:docMk/>
            <pc:sldMk cId="2761028385" sldId="710"/>
            <ac:spMk id="8" creationId="{976D97FC-7016-4D57-CEB6-0EADE82DDCC0}"/>
          </ac:spMkLst>
        </pc:spChg>
        <pc:spChg chg="add del">
          <ac:chgData name="Anna Deal" userId="7c49e945-0634-4d5e-bbbd-49dbfba8cb1a" providerId="ADAL" clId="{47CD7351-66EF-1348-88A1-59EF9DD65A2D}" dt="2023-01-22T10:53:00.860" v="16896" actId="22"/>
          <ac:spMkLst>
            <pc:docMk/>
            <pc:sldMk cId="2761028385" sldId="710"/>
            <ac:spMk id="11" creationId="{3C12C963-45A2-E98E-953A-DE2FFC89C86F}"/>
          </ac:spMkLst>
        </pc:spChg>
      </pc:sldChg>
      <pc:sldChg chg="addSp delSp modSp del mod">
        <pc:chgData name="Anna Deal" userId="7c49e945-0634-4d5e-bbbd-49dbfba8cb1a" providerId="ADAL" clId="{47CD7351-66EF-1348-88A1-59EF9DD65A2D}" dt="2023-01-20T12:46:11.811" v="10102" actId="2696"/>
        <pc:sldMkLst>
          <pc:docMk/>
          <pc:sldMk cId="4062585079" sldId="713"/>
        </pc:sldMkLst>
        <pc:spChg chg="del">
          <ac:chgData name="Anna Deal" userId="7c49e945-0634-4d5e-bbbd-49dbfba8cb1a" providerId="ADAL" clId="{47CD7351-66EF-1348-88A1-59EF9DD65A2D}" dt="2023-01-20T12:44:26.395" v="9882" actId="478"/>
          <ac:spMkLst>
            <pc:docMk/>
            <pc:sldMk cId="4062585079" sldId="713"/>
            <ac:spMk id="2" creationId="{00000000-0000-0000-0000-000000000000}"/>
          </ac:spMkLst>
        </pc:spChg>
        <pc:spChg chg="add del mod">
          <ac:chgData name="Anna Deal" userId="7c49e945-0634-4d5e-bbbd-49dbfba8cb1a" providerId="ADAL" clId="{47CD7351-66EF-1348-88A1-59EF9DD65A2D}" dt="2023-01-20T12:46:09.596" v="10101" actId="478"/>
          <ac:spMkLst>
            <pc:docMk/>
            <pc:sldMk cId="4062585079" sldId="713"/>
            <ac:spMk id="3" creationId="{00000000-0000-0000-0000-000000000000}"/>
          </ac:spMkLst>
        </pc:spChg>
        <pc:spChg chg="add mod">
          <ac:chgData name="Anna Deal" userId="7c49e945-0634-4d5e-bbbd-49dbfba8cb1a" providerId="ADAL" clId="{47CD7351-66EF-1348-88A1-59EF9DD65A2D}" dt="2023-01-20T12:38:16.942" v="9417" actId="20577"/>
          <ac:spMkLst>
            <pc:docMk/>
            <pc:sldMk cId="4062585079" sldId="713"/>
            <ac:spMk id="4" creationId="{70809CD7-59AD-5BD7-B565-C719EEEF6714}"/>
          </ac:spMkLst>
        </pc:spChg>
        <pc:spChg chg="add mod">
          <ac:chgData name="Anna Deal" userId="7c49e945-0634-4d5e-bbbd-49dbfba8cb1a" providerId="ADAL" clId="{47CD7351-66EF-1348-88A1-59EF9DD65A2D}" dt="2023-01-20T12:44:23.867" v="9881"/>
          <ac:spMkLst>
            <pc:docMk/>
            <pc:sldMk cId="4062585079" sldId="713"/>
            <ac:spMk id="5" creationId="{358D1F92-1F92-1B98-98EE-0AF5B91FDCBC}"/>
          </ac:spMkLst>
        </pc:spChg>
        <pc:spChg chg="add del mod">
          <ac:chgData name="Anna Deal" userId="7c49e945-0634-4d5e-bbbd-49dbfba8cb1a" providerId="ADAL" clId="{47CD7351-66EF-1348-88A1-59EF9DD65A2D}" dt="2023-01-20T12:44:35.852" v="9885" actId="478"/>
          <ac:spMkLst>
            <pc:docMk/>
            <pc:sldMk cId="4062585079" sldId="713"/>
            <ac:spMk id="7" creationId="{355C4F2A-5BF3-062A-A7E0-7036BCEE2041}"/>
          </ac:spMkLst>
        </pc:spChg>
        <pc:spChg chg="add mod">
          <ac:chgData name="Anna Deal" userId="7c49e945-0634-4d5e-bbbd-49dbfba8cb1a" providerId="ADAL" clId="{47CD7351-66EF-1348-88A1-59EF9DD65A2D}" dt="2023-01-20T12:45:58.521" v="10090" actId="20577"/>
          <ac:spMkLst>
            <pc:docMk/>
            <pc:sldMk cId="4062585079" sldId="713"/>
            <ac:spMk id="8" creationId="{4574792F-A206-F3DD-6E99-01D663D0E23C}"/>
          </ac:spMkLst>
        </pc:spChg>
        <pc:spChg chg="add del mod">
          <ac:chgData name="Anna Deal" userId="7c49e945-0634-4d5e-bbbd-49dbfba8cb1a" providerId="ADAL" clId="{47CD7351-66EF-1348-88A1-59EF9DD65A2D}" dt="2023-01-20T12:46:09.596" v="10101" actId="478"/>
          <ac:spMkLst>
            <pc:docMk/>
            <pc:sldMk cId="4062585079" sldId="713"/>
            <ac:spMk id="10" creationId="{FDAED5E5-5436-B320-03D4-C9C3EAF06316}"/>
          </ac:spMkLst>
        </pc:spChg>
      </pc:sldChg>
      <pc:sldChg chg="modSp add mod">
        <pc:chgData name="Anna Deal" userId="7c49e945-0634-4d5e-bbbd-49dbfba8cb1a" providerId="ADAL" clId="{47CD7351-66EF-1348-88A1-59EF9DD65A2D}" dt="2023-01-22T14:03:44.608" v="21565" actId="1036"/>
        <pc:sldMkLst>
          <pc:docMk/>
          <pc:sldMk cId="4277037377" sldId="713"/>
        </pc:sldMkLst>
        <pc:spChg chg="mod">
          <ac:chgData name="Anna Deal" userId="7c49e945-0634-4d5e-bbbd-49dbfba8cb1a" providerId="ADAL" clId="{47CD7351-66EF-1348-88A1-59EF9DD65A2D}" dt="2023-01-20T14:25:31.372" v="13893" actId="5793"/>
          <ac:spMkLst>
            <pc:docMk/>
            <pc:sldMk cId="4277037377" sldId="713"/>
            <ac:spMk id="3" creationId="{00000000-0000-0000-0000-000000000000}"/>
          </ac:spMkLst>
        </pc:spChg>
        <pc:spChg chg="mod">
          <ac:chgData name="Anna Deal" userId="7c49e945-0634-4d5e-bbbd-49dbfba8cb1a" providerId="ADAL" clId="{47CD7351-66EF-1348-88A1-59EF9DD65A2D}" dt="2023-01-22T14:03:44.608" v="21565" actId="1036"/>
          <ac:spMkLst>
            <pc:docMk/>
            <pc:sldMk cId="4277037377" sldId="713"/>
            <ac:spMk id="4" creationId="{70809CD7-59AD-5BD7-B565-C719EEEF6714}"/>
          </ac:spMkLst>
        </pc:spChg>
      </pc:sldChg>
      <pc:sldChg chg="addSp delSp modSp mod delCm">
        <pc:chgData name="Anna Deal" userId="7c49e945-0634-4d5e-bbbd-49dbfba8cb1a" providerId="ADAL" clId="{47CD7351-66EF-1348-88A1-59EF9DD65A2D}" dt="2023-01-20T14:53:49.178" v="15140" actId="1592"/>
        <pc:sldMkLst>
          <pc:docMk/>
          <pc:sldMk cId="1600573768" sldId="714"/>
        </pc:sldMkLst>
        <pc:spChg chg="mod">
          <ac:chgData name="Anna Deal" userId="7c49e945-0634-4d5e-bbbd-49dbfba8cb1a" providerId="ADAL" clId="{47CD7351-66EF-1348-88A1-59EF9DD65A2D}" dt="2023-01-19T17:01:02.265" v="5093" actId="15"/>
          <ac:spMkLst>
            <pc:docMk/>
            <pc:sldMk cId="1600573768" sldId="714"/>
            <ac:spMk id="5" creationId="{CCD5E01C-E02F-CBF9-E4B2-AFB99C9E9279}"/>
          </ac:spMkLst>
        </pc:spChg>
        <pc:spChg chg="del">
          <ac:chgData name="Anna Deal" userId="7c49e945-0634-4d5e-bbbd-49dbfba8cb1a" providerId="ADAL" clId="{47CD7351-66EF-1348-88A1-59EF9DD65A2D}" dt="2023-01-19T17:01:12.995" v="5095" actId="478"/>
          <ac:spMkLst>
            <pc:docMk/>
            <pc:sldMk cId="1600573768" sldId="714"/>
            <ac:spMk id="7" creationId="{00000000-0000-0000-0000-000000000000}"/>
          </ac:spMkLst>
        </pc:spChg>
        <pc:spChg chg="mod">
          <ac:chgData name="Anna Deal" userId="7c49e945-0634-4d5e-bbbd-49dbfba8cb1a" providerId="ADAL" clId="{47CD7351-66EF-1348-88A1-59EF9DD65A2D}" dt="2023-01-19T16:59:44.321" v="5076"/>
          <ac:spMkLst>
            <pc:docMk/>
            <pc:sldMk cId="1600573768" sldId="714"/>
            <ac:spMk id="9" creationId="{EFC9FA9C-E537-F0FC-ABAE-12B2BFDEB5E7}"/>
          </ac:spMkLst>
        </pc:spChg>
        <pc:spChg chg="mod">
          <ac:chgData name="Anna Deal" userId="7c49e945-0634-4d5e-bbbd-49dbfba8cb1a" providerId="ADAL" clId="{47CD7351-66EF-1348-88A1-59EF9DD65A2D}" dt="2023-01-19T16:59:44.321" v="5076"/>
          <ac:spMkLst>
            <pc:docMk/>
            <pc:sldMk cId="1600573768" sldId="714"/>
            <ac:spMk id="12" creationId="{B1E836DE-225F-E5EB-F667-80C561AAB52B}"/>
          </ac:spMkLst>
        </pc:spChg>
        <pc:spChg chg="mod">
          <ac:chgData name="Anna Deal" userId="7c49e945-0634-4d5e-bbbd-49dbfba8cb1a" providerId="ADAL" clId="{47CD7351-66EF-1348-88A1-59EF9DD65A2D}" dt="2023-01-19T16:59:44.321" v="5076"/>
          <ac:spMkLst>
            <pc:docMk/>
            <pc:sldMk cId="1600573768" sldId="714"/>
            <ac:spMk id="13" creationId="{5D0DF61A-490D-9799-0DC3-F3BB3FA406D1}"/>
          </ac:spMkLst>
        </pc:spChg>
        <pc:spChg chg="mod">
          <ac:chgData name="Anna Deal" userId="7c49e945-0634-4d5e-bbbd-49dbfba8cb1a" providerId="ADAL" clId="{47CD7351-66EF-1348-88A1-59EF9DD65A2D}" dt="2023-01-19T16:59:44.321" v="5076"/>
          <ac:spMkLst>
            <pc:docMk/>
            <pc:sldMk cId="1600573768" sldId="714"/>
            <ac:spMk id="14" creationId="{8394521D-33FE-CE74-D02C-498018D8FA25}"/>
          </ac:spMkLst>
        </pc:spChg>
        <pc:spChg chg="mod">
          <ac:chgData name="Anna Deal" userId="7c49e945-0634-4d5e-bbbd-49dbfba8cb1a" providerId="ADAL" clId="{47CD7351-66EF-1348-88A1-59EF9DD65A2D}" dt="2023-01-19T16:59:44.321" v="5076"/>
          <ac:spMkLst>
            <pc:docMk/>
            <pc:sldMk cId="1600573768" sldId="714"/>
            <ac:spMk id="15" creationId="{8ED819CA-7F64-CA2A-6208-081F0DCD836B}"/>
          </ac:spMkLst>
        </pc:spChg>
        <pc:spChg chg="mod">
          <ac:chgData name="Anna Deal" userId="7c49e945-0634-4d5e-bbbd-49dbfba8cb1a" providerId="ADAL" clId="{47CD7351-66EF-1348-88A1-59EF9DD65A2D}" dt="2023-01-19T16:59:44.321" v="5076"/>
          <ac:spMkLst>
            <pc:docMk/>
            <pc:sldMk cId="1600573768" sldId="714"/>
            <ac:spMk id="16" creationId="{4B6D99BF-542C-9FE4-0B71-3EB1D9818FAB}"/>
          </ac:spMkLst>
        </pc:spChg>
        <pc:spChg chg="mod">
          <ac:chgData name="Anna Deal" userId="7c49e945-0634-4d5e-bbbd-49dbfba8cb1a" providerId="ADAL" clId="{47CD7351-66EF-1348-88A1-59EF9DD65A2D}" dt="2023-01-19T16:59:44.321" v="5076"/>
          <ac:spMkLst>
            <pc:docMk/>
            <pc:sldMk cId="1600573768" sldId="714"/>
            <ac:spMk id="21" creationId="{C08086F5-5DA5-A640-EFCF-4ED874A3F213}"/>
          </ac:spMkLst>
        </pc:spChg>
        <pc:spChg chg="mod">
          <ac:chgData name="Anna Deal" userId="7c49e945-0634-4d5e-bbbd-49dbfba8cb1a" providerId="ADAL" clId="{47CD7351-66EF-1348-88A1-59EF9DD65A2D}" dt="2023-01-19T16:59:44.321" v="5076"/>
          <ac:spMkLst>
            <pc:docMk/>
            <pc:sldMk cId="1600573768" sldId="714"/>
            <ac:spMk id="25" creationId="{E8305B8D-E018-DCD2-ABA5-7B7B4DFCD0FE}"/>
          </ac:spMkLst>
        </pc:spChg>
        <pc:spChg chg="add mod">
          <ac:chgData name="Anna Deal" userId="7c49e945-0634-4d5e-bbbd-49dbfba8cb1a" providerId="ADAL" clId="{47CD7351-66EF-1348-88A1-59EF9DD65A2D}" dt="2023-01-19T17:01:27.203" v="5098" actId="1076"/>
          <ac:spMkLst>
            <pc:docMk/>
            <pc:sldMk cId="1600573768" sldId="714"/>
            <ac:spMk id="26" creationId="{C60A342E-675A-EFF8-84AC-68EAC4EDDB33}"/>
          </ac:spMkLst>
        </pc:spChg>
        <pc:grpChg chg="add mod">
          <ac:chgData name="Anna Deal" userId="7c49e945-0634-4d5e-bbbd-49dbfba8cb1a" providerId="ADAL" clId="{47CD7351-66EF-1348-88A1-59EF9DD65A2D}" dt="2023-01-19T17:01:17.497" v="5096" actId="1076"/>
          <ac:grpSpMkLst>
            <pc:docMk/>
            <pc:sldMk cId="1600573768" sldId="714"/>
            <ac:grpSpMk id="3" creationId="{5341F380-6FE5-2161-99C8-8C1C5120C72F}"/>
          </ac:grpSpMkLst>
        </pc:grpChg>
        <pc:grpChg chg="mod">
          <ac:chgData name="Anna Deal" userId="7c49e945-0634-4d5e-bbbd-49dbfba8cb1a" providerId="ADAL" clId="{47CD7351-66EF-1348-88A1-59EF9DD65A2D}" dt="2023-01-19T16:59:44.321" v="5076"/>
          <ac:grpSpMkLst>
            <pc:docMk/>
            <pc:sldMk cId="1600573768" sldId="714"/>
            <ac:grpSpMk id="8" creationId="{84B2309B-7E35-37DD-69B7-3453C0DAB0CD}"/>
          </ac:grpSpMkLst>
        </pc:grpChg>
        <pc:cxnChg chg="mod">
          <ac:chgData name="Anna Deal" userId="7c49e945-0634-4d5e-bbbd-49dbfba8cb1a" providerId="ADAL" clId="{47CD7351-66EF-1348-88A1-59EF9DD65A2D}" dt="2023-01-19T16:59:44.321" v="5076"/>
          <ac:cxnSpMkLst>
            <pc:docMk/>
            <pc:sldMk cId="1600573768" sldId="714"/>
            <ac:cxnSpMk id="6" creationId="{311A1441-4BB7-D802-E831-1AA970546F68}"/>
          </ac:cxnSpMkLst>
        </pc:cxnChg>
        <pc:cxnChg chg="mod">
          <ac:chgData name="Anna Deal" userId="7c49e945-0634-4d5e-bbbd-49dbfba8cb1a" providerId="ADAL" clId="{47CD7351-66EF-1348-88A1-59EF9DD65A2D}" dt="2023-01-19T16:59:44.321" v="5076"/>
          <ac:cxnSpMkLst>
            <pc:docMk/>
            <pc:sldMk cId="1600573768" sldId="714"/>
            <ac:cxnSpMk id="17" creationId="{C8AE8F3F-C799-4EF2-698D-23F728A93829}"/>
          </ac:cxnSpMkLst>
        </pc:cxnChg>
        <pc:cxnChg chg="mod">
          <ac:chgData name="Anna Deal" userId="7c49e945-0634-4d5e-bbbd-49dbfba8cb1a" providerId="ADAL" clId="{47CD7351-66EF-1348-88A1-59EF9DD65A2D}" dt="2023-01-19T16:59:44.321" v="5076"/>
          <ac:cxnSpMkLst>
            <pc:docMk/>
            <pc:sldMk cId="1600573768" sldId="714"/>
            <ac:cxnSpMk id="18" creationId="{74780B16-9331-B9B6-B3A4-2C682CEA9517}"/>
          </ac:cxnSpMkLst>
        </pc:cxnChg>
        <pc:cxnChg chg="mod">
          <ac:chgData name="Anna Deal" userId="7c49e945-0634-4d5e-bbbd-49dbfba8cb1a" providerId="ADAL" clId="{47CD7351-66EF-1348-88A1-59EF9DD65A2D}" dt="2023-01-19T16:59:44.321" v="5076"/>
          <ac:cxnSpMkLst>
            <pc:docMk/>
            <pc:sldMk cId="1600573768" sldId="714"/>
            <ac:cxnSpMk id="19" creationId="{2DBFB821-3CAF-4707-7D3D-E9A8F0EBBA97}"/>
          </ac:cxnSpMkLst>
        </pc:cxnChg>
        <pc:cxnChg chg="mod">
          <ac:chgData name="Anna Deal" userId="7c49e945-0634-4d5e-bbbd-49dbfba8cb1a" providerId="ADAL" clId="{47CD7351-66EF-1348-88A1-59EF9DD65A2D}" dt="2023-01-19T16:59:44.321" v="5076"/>
          <ac:cxnSpMkLst>
            <pc:docMk/>
            <pc:sldMk cId="1600573768" sldId="714"/>
            <ac:cxnSpMk id="20" creationId="{933F9963-1127-6D0C-7DF2-FDDB4E24F64C}"/>
          </ac:cxnSpMkLst>
        </pc:cxnChg>
        <pc:cxnChg chg="mod">
          <ac:chgData name="Anna Deal" userId="7c49e945-0634-4d5e-bbbd-49dbfba8cb1a" providerId="ADAL" clId="{47CD7351-66EF-1348-88A1-59EF9DD65A2D}" dt="2023-01-19T16:59:44.321" v="5076"/>
          <ac:cxnSpMkLst>
            <pc:docMk/>
            <pc:sldMk cId="1600573768" sldId="714"/>
            <ac:cxnSpMk id="22" creationId="{88DA220D-FA06-6B0C-79D4-B016EE0835BD}"/>
          </ac:cxnSpMkLst>
        </pc:cxnChg>
        <pc:cxnChg chg="mod">
          <ac:chgData name="Anna Deal" userId="7c49e945-0634-4d5e-bbbd-49dbfba8cb1a" providerId="ADAL" clId="{47CD7351-66EF-1348-88A1-59EF9DD65A2D}" dt="2023-01-19T16:59:44.321" v="5076"/>
          <ac:cxnSpMkLst>
            <pc:docMk/>
            <pc:sldMk cId="1600573768" sldId="714"/>
            <ac:cxnSpMk id="23" creationId="{FBF5DAFC-A630-6873-7031-488EF448ECE5}"/>
          </ac:cxnSpMkLst>
        </pc:cxnChg>
        <pc:cxnChg chg="mod">
          <ac:chgData name="Anna Deal" userId="7c49e945-0634-4d5e-bbbd-49dbfba8cb1a" providerId="ADAL" clId="{47CD7351-66EF-1348-88A1-59EF9DD65A2D}" dt="2023-01-19T16:59:44.321" v="5076"/>
          <ac:cxnSpMkLst>
            <pc:docMk/>
            <pc:sldMk cId="1600573768" sldId="714"/>
            <ac:cxnSpMk id="24" creationId="{8F495787-75D1-12BD-FA59-0D242BABED7E}"/>
          </ac:cxnSpMkLst>
        </pc:cxnChg>
      </pc:sldChg>
      <pc:sldChg chg="addSp delSp modSp mod">
        <pc:chgData name="Anna Deal" userId="7c49e945-0634-4d5e-bbbd-49dbfba8cb1a" providerId="ADAL" clId="{47CD7351-66EF-1348-88A1-59EF9DD65A2D}" dt="2023-01-20T11:02:42.942" v="7171" actId="20577"/>
        <pc:sldMkLst>
          <pc:docMk/>
          <pc:sldMk cId="3942260071" sldId="715"/>
        </pc:sldMkLst>
        <pc:spChg chg="mod">
          <ac:chgData name="Anna Deal" userId="7c49e945-0634-4d5e-bbbd-49dbfba8cb1a" providerId="ADAL" clId="{47CD7351-66EF-1348-88A1-59EF9DD65A2D}" dt="2023-01-20T10:13:14.357" v="5757" actId="20577"/>
          <ac:spMkLst>
            <pc:docMk/>
            <pc:sldMk cId="3942260071" sldId="715"/>
            <ac:spMk id="2" creationId="{00000000-0000-0000-0000-000000000000}"/>
          </ac:spMkLst>
        </pc:spChg>
        <pc:spChg chg="mod">
          <ac:chgData name="Anna Deal" userId="7c49e945-0634-4d5e-bbbd-49dbfba8cb1a" providerId="ADAL" clId="{47CD7351-66EF-1348-88A1-59EF9DD65A2D}" dt="2023-01-20T11:02:42.942" v="7171" actId="20577"/>
          <ac:spMkLst>
            <pc:docMk/>
            <pc:sldMk cId="3942260071" sldId="715"/>
            <ac:spMk id="3" creationId="{F93D5C3C-7A7C-5126-C484-B90983141240}"/>
          </ac:spMkLst>
        </pc:spChg>
        <pc:spChg chg="del">
          <ac:chgData name="Anna Deal" userId="7c49e945-0634-4d5e-bbbd-49dbfba8cb1a" providerId="ADAL" clId="{47CD7351-66EF-1348-88A1-59EF9DD65A2D}" dt="2023-01-20T10:13:50.049" v="5763" actId="478"/>
          <ac:spMkLst>
            <pc:docMk/>
            <pc:sldMk cId="3942260071" sldId="715"/>
            <ac:spMk id="4" creationId="{00000000-0000-0000-0000-000000000000}"/>
          </ac:spMkLst>
        </pc:spChg>
        <pc:spChg chg="add del mod">
          <ac:chgData name="Anna Deal" userId="7c49e945-0634-4d5e-bbbd-49dbfba8cb1a" providerId="ADAL" clId="{47CD7351-66EF-1348-88A1-59EF9DD65A2D}" dt="2023-01-20T10:13:48.856" v="5762" actId="478"/>
          <ac:spMkLst>
            <pc:docMk/>
            <pc:sldMk cId="3942260071" sldId="715"/>
            <ac:spMk id="6" creationId="{6496A524-174C-18A7-9D57-F00F670BDDC2}"/>
          </ac:spMkLst>
        </pc:spChg>
        <pc:spChg chg="del">
          <ac:chgData name="Anna Deal" userId="7c49e945-0634-4d5e-bbbd-49dbfba8cb1a" providerId="ADAL" clId="{47CD7351-66EF-1348-88A1-59EF9DD65A2D}" dt="2023-01-20T11:02:29.382" v="7165" actId="478"/>
          <ac:spMkLst>
            <pc:docMk/>
            <pc:sldMk cId="3942260071" sldId="715"/>
            <ac:spMk id="7" creationId="{00000000-0000-0000-0000-000000000000}"/>
          </ac:spMkLst>
        </pc:spChg>
        <pc:spChg chg="mod">
          <ac:chgData name="Anna Deal" userId="7c49e945-0634-4d5e-bbbd-49dbfba8cb1a" providerId="ADAL" clId="{47CD7351-66EF-1348-88A1-59EF9DD65A2D}" dt="2023-01-20T10:12:29.241" v="5679" actId="1076"/>
          <ac:spMkLst>
            <pc:docMk/>
            <pc:sldMk cId="3942260071" sldId="715"/>
            <ac:spMk id="9" creationId="{B8BF89AD-3936-5F56-A579-E9C3EE5C2F5B}"/>
          </ac:spMkLst>
        </pc:spChg>
        <pc:spChg chg="add mod">
          <ac:chgData name="Anna Deal" userId="7c49e945-0634-4d5e-bbbd-49dbfba8cb1a" providerId="ADAL" clId="{47CD7351-66EF-1348-88A1-59EF9DD65A2D}" dt="2023-01-20T10:13:50.545" v="5764"/>
          <ac:spMkLst>
            <pc:docMk/>
            <pc:sldMk cId="3942260071" sldId="715"/>
            <ac:spMk id="11" creationId="{C2E02755-E382-B56A-5B4D-68427A81DF64}"/>
          </ac:spMkLst>
        </pc:spChg>
        <pc:graphicFrameChg chg="mod modGraphic">
          <ac:chgData name="Anna Deal" userId="7c49e945-0634-4d5e-bbbd-49dbfba8cb1a" providerId="ADAL" clId="{47CD7351-66EF-1348-88A1-59EF9DD65A2D}" dt="2023-01-20T10:12:25.322" v="5678" actId="1076"/>
          <ac:graphicFrameMkLst>
            <pc:docMk/>
            <pc:sldMk cId="3942260071" sldId="715"/>
            <ac:graphicFrameMk id="8" creationId="{5BA6D824-1D09-E3E4-E58E-9D0746BD6ED5}"/>
          </ac:graphicFrameMkLst>
        </pc:graphicFrameChg>
      </pc:sldChg>
      <pc:sldChg chg="delSp modSp mod">
        <pc:chgData name="Anna Deal" userId="7c49e945-0634-4d5e-bbbd-49dbfba8cb1a" providerId="ADAL" clId="{47CD7351-66EF-1348-88A1-59EF9DD65A2D}" dt="2023-01-20T14:19:15.782" v="13831" actId="113"/>
        <pc:sldMkLst>
          <pc:docMk/>
          <pc:sldMk cId="1346564989" sldId="716"/>
        </pc:sldMkLst>
        <pc:spChg chg="del mod">
          <ac:chgData name="Anna Deal" userId="7c49e945-0634-4d5e-bbbd-49dbfba8cb1a" providerId="ADAL" clId="{47CD7351-66EF-1348-88A1-59EF9DD65A2D}" dt="2023-01-20T10:18:40.807" v="5776" actId="478"/>
          <ac:spMkLst>
            <pc:docMk/>
            <pc:sldMk cId="1346564989" sldId="716"/>
            <ac:spMk id="3" creationId="{F93D5C3C-7A7C-5126-C484-B90983141240}"/>
          </ac:spMkLst>
        </pc:spChg>
        <pc:spChg chg="mod">
          <ac:chgData name="Anna Deal" userId="7c49e945-0634-4d5e-bbbd-49dbfba8cb1a" providerId="ADAL" clId="{47CD7351-66EF-1348-88A1-59EF9DD65A2D}" dt="2023-01-20T10:18:21.587" v="5766" actId="20577"/>
          <ac:spMkLst>
            <pc:docMk/>
            <pc:sldMk cId="1346564989" sldId="716"/>
            <ac:spMk id="4" creationId="{00000000-0000-0000-0000-000000000000}"/>
          </ac:spMkLst>
        </pc:spChg>
        <pc:spChg chg="mod">
          <ac:chgData name="Anna Deal" userId="7c49e945-0634-4d5e-bbbd-49dbfba8cb1a" providerId="ADAL" clId="{47CD7351-66EF-1348-88A1-59EF9DD65A2D}" dt="2023-01-20T14:19:15.782" v="13831" actId="113"/>
          <ac:spMkLst>
            <pc:docMk/>
            <pc:sldMk cId="1346564989" sldId="716"/>
            <ac:spMk id="5" creationId="{00000000-0000-0000-0000-000000000000}"/>
          </ac:spMkLst>
        </pc:spChg>
        <pc:spChg chg="del">
          <ac:chgData name="Anna Deal" userId="7c49e945-0634-4d5e-bbbd-49dbfba8cb1a" providerId="ADAL" clId="{47CD7351-66EF-1348-88A1-59EF9DD65A2D}" dt="2023-01-20T11:02:24.504" v="7164" actId="478"/>
          <ac:spMkLst>
            <pc:docMk/>
            <pc:sldMk cId="1346564989" sldId="716"/>
            <ac:spMk id="7" creationId="{00000000-0000-0000-0000-000000000000}"/>
          </ac:spMkLst>
        </pc:spChg>
      </pc:sldChg>
      <pc:sldChg chg="addSp delSp modSp add mod delCm">
        <pc:chgData name="Anna Deal" userId="7c49e945-0634-4d5e-bbbd-49dbfba8cb1a" providerId="ADAL" clId="{47CD7351-66EF-1348-88A1-59EF9DD65A2D}" dt="2023-01-20T12:50:36.254" v="10247" actId="1038"/>
        <pc:sldMkLst>
          <pc:docMk/>
          <pc:sldMk cId="3538780729" sldId="717"/>
        </pc:sldMkLst>
        <pc:spChg chg="mod">
          <ac:chgData name="Anna Deal" userId="7c49e945-0634-4d5e-bbbd-49dbfba8cb1a" providerId="ADAL" clId="{47CD7351-66EF-1348-88A1-59EF9DD65A2D}" dt="2023-01-20T12:50:36.254" v="10247" actId="1038"/>
          <ac:spMkLst>
            <pc:docMk/>
            <pc:sldMk cId="3538780729" sldId="717"/>
            <ac:spMk id="3" creationId="{92093FF3-7431-A136-CFE3-97D6189EF4DE}"/>
          </ac:spMkLst>
        </pc:spChg>
        <pc:spChg chg="add mod">
          <ac:chgData name="Anna Deal" userId="7c49e945-0634-4d5e-bbbd-49dbfba8cb1a" providerId="ADAL" clId="{47CD7351-66EF-1348-88A1-59EF9DD65A2D}" dt="2023-01-20T12:50:32.196" v="10239" actId="1035"/>
          <ac:spMkLst>
            <pc:docMk/>
            <pc:sldMk cId="3538780729" sldId="717"/>
            <ac:spMk id="4" creationId="{1D286D4B-1C47-5251-F870-F412E93C2FE7}"/>
          </ac:spMkLst>
        </pc:spChg>
        <pc:spChg chg="del mod">
          <ac:chgData name="Anna Deal" userId="7c49e945-0634-4d5e-bbbd-49dbfba8cb1a" providerId="ADAL" clId="{47CD7351-66EF-1348-88A1-59EF9DD65A2D}" dt="2023-01-18T14:59:53.092" v="2784" actId="21"/>
          <ac:spMkLst>
            <pc:docMk/>
            <pc:sldMk cId="3538780729" sldId="717"/>
            <ac:spMk id="6" creationId="{42370147-7B04-3E49-3B95-C07239CB04E7}"/>
          </ac:spMkLst>
        </pc:spChg>
        <pc:spChg chg="mod">
          <ac:chgData name="Anna Deal" userId="7c49e945-0634-4d5e-bbbd-49dbfba8cb1a" providerId="ADAL" clId="{47CD7351-66EF-1348-88A1-59EF9DD65A2D}" dt="2023-01-18T15:03:24.722" v="2865"/>
          <ac:spMkLst>
            <pc:docMk/>
            <pc:sldMk cId="3538780729" sldId="717"/>
            <ac:spMk id="7" creationId="{00000000-0000-0000-0000-000000000000}"/>
          </ac:spMkLst>
        </pc:spChg>
        <pc:spChg chg="mod">
          <ac:chgData name="Anna Deal" userId="7c49e945-0634-4d5e-bbbd-49dbfba8cb1a" providerId="ADAL" clId="{47CD7351-66EF-1348-88A1-59EF9DD65A2D}" dt="2023-01-20T12:50:28.745" v="10235" actId="1035"/>
          <ac:spMkLst>
            <pc:docMk/>
            <pc:sldMk cId="3538780729" sldId="717"/>
            <ac:spMk id="11" creationId="{00000000-0000-0000-0000-000000000000}"/>
          </ac:spMkLst>
        </pc:spChg>
      </pc:sldChg>
      <pc:sldChg chg="modSp add mod delCm">
        <pc:chgData name="Anna Deal" userId="7c49e945-0634-4d5e-bbbd-49dbfba8cb1a" providerId="ADAL" clId="{47CD7351-66EF-1348-88A1-59EF9DD65A2D}" dt="2023-01-22T14:55:17.469" v="23121" actId="20577"/>
        <pc:sldMkLst>
          <pc:docMk/>
          <pc:sldMk cId="782206511" sldId="718"/>
        </pc:sldMkLst>
        <pc:spChg chg="mod">
          <ac:chgData name="Anna Deal" userId="7c49e945-0634-4d5e-bbbd-49dbfba8cb1a" providerId="ADAL" clId="{47CD7351-66EF-1348-88A1-59EF9DD65A2D}" dt="2023-01-22T14:55:17.469" v="23121" actId="20577"/>
          <ac:spMkLst>
            <pc:docMk/>
            <pc:sldMk cId="782206511" sldId="718"/>
            <ac:spMk id="2" creationId="{00000000-0000-0000-0000-000000000000}"/>
          </ac:spMkLst>
        </pc:spChg>
        <pc:spChg chg="mod">
          <ac:chgData name="Anna Deal" userId="7c49e945-0634-4d5e-bbbd-49dbfba8cb1a" providerId="ADAL" clId="{47CD7351-66EF-1348-88A1-59EF9DD65A2D}" dt="2023-01-18T15:58:58.285" v="3522" actId="5793"/>
          <ac:spMkLst>
            <pc:docMk/>
            <pc:sldMk cId="782206511" sldId="718"/>
            <ac:spMk id="11" creationId="{00000000-0000-0000-0000-000000000000}"/>
          </ac:spMkLst>
        </pc:spChg>
        <pc:graphicFrameChg chg="mod modGraphic">
          <ac:chgData name="Anna Deal" userId="7c49e945-0634-4d5e-bbbd-49dbfba8cb1a" providerId="ADAL" clId="{47CD7351-66EF-1348-88A1-59EF9DD65A2D}" dt="2023-01-18T16:02:29.977" v="3547" actId="255"/>
          <ac:graphicFrameMkLst>
            <pc:docMk/>
            <pc:sldMk cId="782206511" sldId="718"/>
            <ac:graphicFrameMk id="6" creationId="{924D8764-273C-0729-8794-D92AE886EE05}"/>
          </ac:graphicFrameMkLst>
        </pc:graphicFrameChg>
      </pc:sldChg>
      <pc:sldChg chg="add del">
        <pc:chgData name="Anna Deal" userId="7c49e945-0634-4d5e-bbbd-49dbfba8cb1a" providerId="ADAL" clId="{47CD7351-66EF-1348-88A1-59EF9DD65A2D}" dt="2023-01-19T11:51:05.822" v="3726" actId="2696"/>
        <pc:sldMkLst>
          <pc:docMk/>
          <pc:sldMk cId="2486212271" sldId="719"/>
        </pc:sldMkLst>
      </pc:sldChg>
      <pc:sldChg chg="addSp delSp modSp add mod delCm">
        <pc:chgData name="Anna Deal" userId="7c49e945-0634-4d5e-bbbd-49dbfba8cb1a" providerId="ADAL" clId="{47CD7351-66EF-1348-88A1-59EF9DD65A2D}" dt="2023-01-19T11:49:34.076" v="3725" actId="1592"/>
        <pc:sldMkLst>
          <pc:docMk/>
          <pc:sldMk cId="2703918415" sldId="720"/>
        </pc:sldMkLst>
        <pc:spChg chg="add mod">
          <ac:chgData name="Anna Deal" userId="7c49e945-0634-4d5e-bbbd-49dbfba8cb1a" providerId="ADAL" clId="{47CD7351-66EF-1348-88A1-59EF9DD65A2D}" dt="2023-01-19T11:49:01.203" v="3723" actId="20577"/>
          <ac:spMkLst>
            <pc:docMk/>
            <pc:sldMk cId="2703918415" sldId="720"/>
            <ac:spMk id="6" creationId="{946BA533-5FEF-8171-B2C6-79DC81ED86C0}"/>
          </ac:spMkLst>
        </pc:spChg>
        <pc:spChg chg="mod">
          <ac:chgData name="Anna Deal" userId="7c49e945-0634-4d5e-bbbd-49dbfba8cb1a" providerId="ADAL" clId="{47CD7351-66EF-1348-88A1-59EF9DD65A2D}" dt="2023-01-19T11:47:15.326" v="3694" actId="1076"/>
          <ac:spMkLst>
            <pc:docMk/>
            <pc:sldMk cId="2703918415" sldId="720"/>
            <ac:spMk id="7" creationId="{00000000-0000-0000-0000-000000000000}"/>
          </ac:spMkLst>
        </pc:spChg>
        <pc:spChg chg="mod">
          <ac:chgData name="Anna Deal" userId="7c49e945-0634-4d5e-bbbd-49dbfba8cb1a" providerId="ADAL" clId="{47CD7351-66EF-1348-88A1-59EF9DD65A2D}" dt="2023-01-19T11:48:31.295" v="3711" actId="20577"/>
          <ac:spMkLst>
            <pc:docMk/>
            <pc:sldMk cId="2703918415" sldId="720"/>
            <ac:spMk id="9" creationId="{DC7BCA2D-A1E7-42FE-12D2-352A589A1427}"/>
          </ac:spMkLst>
        </pc:spChg>
        <pc:grpChg chg="del">
          <ac:chgData name="Anna Deal" userId="7c49e945-0634-4d5e-bbbd-49dbfba8cb1a" providerId="ADAL" clId="{47CD7351-66EF-1348-88A1-59EF9DD65A2D}" dt="2023-01-19T11:46:35.123" v="3673" actId="478"/>
          <ac:grpSpMkLst>
            <pc:docMk/>
            <pc:sldMk cId="2703918415" sldId="720"/>
            <ac:grpSpMk id="27" creationId="{7E4361D0-48D3-0259-2366-211C14A3409A}"/>
          </ac:grpSpMkLst>
        </pc:grpChg>
        <pc:graphicFrameChg chg="add mod">
          <ac:chgData name="Anna Deal" userId="7c49e945-0634-4d5e-bbbd-49dbfba8cb1a" providerId="ADAL" clId="{47CD7351-66EF-1348-88A1-59EF9DD65A2D}" dt="2023-01-19T11:48:38.833" v="3712" actId="1076"/>
          <ac:graphicFrameMkLst>
            <pc:docMk/>
            <pc:sldMk cId="2703918415" sldId="720"/>
            <ac:graphicFrameMk id="5" creationId="{96EA670B-CBBB-761B-D39B-08C6BF856BFD}"/>
          </ac:graphicFrameMkLst>
        </pc:graphicFrameChg>
      </pc:sldChg>
      <pc:sldChg chg="addSp delSp modSp add mod">
        <pc:chgData name="Anna Deal" userId="7c49e945-0634-4d5e-bbbd-49dbfba8cb1a" providerId="ADAL" clId="{47CD7351-66EF-1348-88A1-59EF9DD65A2D}" dt="2023-01-22T13:58:31.195" v="21026" actId="14100"/>
        <pc:sldMkLst>
          <pc:docMk/>
          <pc:sldMk cId="412954577" sldId="721"/>
        </pc:sldMkLst>
        <pc:spChg chg="mod">
          <ac:chgData name="Anna Deal" userId="7c49e945-0634-4d5e-bbbd-49dbfba8cb1a" providerId="ADAL" clId="{47CD7351-66EF-1348-88A1-59EF9DD65A2D}" dt="2023-01-22T13:58:31.195" v="21026" actId="14100"/>
          <ac:spMkLst>
            <pc:docMk/>
            <pc:sldMk cId="412954577" sldId="721"/>
            <ac:spMk id="2" creationId="{00000000-0000-0000-0000-000000000000}"/>
          </ac:spMkLst>
        </pc:spChg>
        <pc:spChg chg="mod">
          <ac:chgData name="Anna Deal" userId="7c49e945-0634-4d5e-bbbd-49dbfba8cb1a" providerId="ADAL" clId="{47CD7351-66EF-1348-88A1-59EF9DD65A2D}" dt="2023-01-22T11:41:30.622" v="18482" actId="1036"/>
          <ac:spMkLst>
            <pc:docMk/>
            <pc:sldMk cId="412954577" sldId="721"/>
            <ac:spMk id="3" creationId="{134B47EC-5731-667D-7E20-7D15066D99C0}"/>
          </ac:spMkLst>
        </pc:spChg>
        <pc:spChg chg="del">
          <ac:chgData name="Anna Deal" userId="7c49e945-0634-4d5e-bbbd-49dbfba8cb1a" providerId="ADAL" clId="{47CD7351-66EF-1348-88A1-59EF9DD65A2D}" dt="2023-01-22T11:41:07.484" v="18446" actId="478"/>
          <ac:spMkLst>
            <pc:docMk/>
            <pc:sldMk cId="412954577" sldId="721"/>
            <ac:spMk id="4" creationId="{00000000-0000-0000-0000-000000000000}"/>
          </ac:spMkLst>
        </pc:spChg>
        <pc:spChg chg="add del mod">
          <ac:chgData name="Anna Deal" userId="7c49e945-0634-4d5e-bbbd-49dbfba8cb1a" providerId="ADAL" clId="{47CD7351-66EF-1348-88A1-59EF9DD65A2D}" dt="2023-01-22T11:41:30.622" v="18482" actId="1036"/>
          <ac:spMkLst>
            <pc:docMk/>
            <pc:sldMk cId="412954577" sldId="721"/>
            <ac:spMk id="5" creationId="{6B7117E8-E360-A5C8-DA53-819B22C0EE51}"/>
          </ac:spMkLst>
        </pc:spChg>
        <pc:spChg chg="add mod">
          <ac:chgData name="Anna Deal" userId="7c49e945-0634-4d5e-bbbd-49dbfba8cb1a" providerId="ADAL" clId="{47CD7351-66EF-1348-88A1-59EF9DD65A2D}" dt="2023-01-22T11:41:30.622" v="18482" actId="1036"/>
          <ac:spMkLst>
            <pc:docMk/>
            <pc:sldMk cId="412954577" sldId="721"/>
            <ac:spMk id="6" creationId="{CABEA770-DE07-CBFB-519A-A2BCE98C57A3}"/>
          </ac:spMkLst>
        </pc:spChg>
        <pc:spChg chg="add del mod">
          <ac:chgData name="Anna Deal" userId="7c49e945-0634-4d5e-bbbd-49dbfba8cb1a" providerId="ADAL" clId="{47CD7351-66EF-1348-88A1-59EF9DD65A2D}" dt="2023-01-22T11:41:05.923" v="18445"/>
          <ac:spMkLst>
            <pc:docMk/>
            <pc:sldMk cId="412954577" sldId="721"/>
            <ac:spMk id="7" creationId="{C73BD0C3-20D6-1FEA-FC20-68FD997AC12C}"/>
          </ac:spMkLst>
        </pc:spChg>
        <pc:spChg chg="add mod">
          <ac:chgData name="Anna Deal" userId="7c49e945-0634-4d5e-bbbd-49dbfba8cb1a" providerId="ADAL" clId="{47CD7351-66EF-1348-88A1-59EF9DD65A2D}" dt="2023-01-22T11:41:08.047" v="18447"/>
          <ac:spMkLst>
            <pc:docMk/>
            <pc:sldMk cId="412954577" sldId="721"/>
            <ac:spMk id="8" creationId="{D03F0A75-C6AE-1948-6E98-A2B85295BA97}"/>
          </ac:spMkLst>
        </pc:spChg>
        <pc:spChg chg="mod">
          <ac:chgData name="Anna Deal" userId="7c49e945-0634-4d5e-bbbd-49dbfba8cb1a" providerId="ADAL" clId="{47CD7351-66EF-1348-88A1-59EF9DD65A2D}" dt="2023-01-22T11:41:23.646" v="18477" actId="1035"/>
          <ac:spMkLst>
            <pc:docMk/>
            <pc:sldMk cId="412954577" sldId="721"/>
            <ac:spMk id="11" creationId="{00000000-0000-0000-0000-000000000000}"/>
          </ac:spMkLst>
        </pc:spChg>
      </pc:sldChg>
      <pc:sldChg chg="modSp add mod">
        <pc:chgData name="Anna Deal" userId="7c49e945-0634-4d5e-bbbd-49dbfba8cb1a" providerId="ADAL" clId="{47CD7351-66EF-1348-88A1-59EF9DD65A2D}" dt="2023-01-22T16:40:01.644" v="24985" actId="20577"/>
        <pc:sldMkLst>
          <pc:docMk/>
          <pc:sldMk cId="895250959" sldId="722"/>
        </pc:sldMkLst>
        <pc:spChg chg="mod">
          <ac:chgData name="Anna Deal" userId="7c49e945-0634-4d5e-bbbd-49dbfba8cb1a" providerId="ADAL" clId="{47CD7351-66EF-1348-88A1-59EF9DD65A2D}" dt="2023-01-20T12:14:46.495" v="8295"/>
          <ac:spMkLst>
            <pc:docMk/>
            <pc:sldMk cId="895250959" sldId="722"/>
            <ac:spMk id="7" creationId="{00000000-0000-0000-0000-000000000000}"/>
          </ac:spMkLst>
        </pc:spChg>
        <pc:spChg chg="mod">
          <ac:chgData name="Anna Deal" userId="7c49e945-0634-4d5e-bbbd-49dbfba8cb1a" providerId="ADAL" clId="{47CD7351-66EF-1348-88A1-59EF9DD65A2D}" dt="2023-01-22T16:40:01.644" v="24985" actId="20577"/>
          <ac:spMkLst>
            <pc:docMk/>
            <pc:sldMk cId="895250959" sldId="722"/>
            <ac:spMk id="11" creationId="{00000000-0000-0000-0000-000000000000}"/>
          </ac:spMkLst>
        </pc:spChg>
      </pc:sldChg>
      <pc:sldChg chg="modSp add mod delCm">
        <pc:chgData name="Anna Deal" userId="7c49e945-0634-4d5e-bbbd-49dbfba8cb1a" providerId="ADAL" clId="{47CD7351-66EF-1348-88A1-59EF9DD65A2D}" dt="2023-01-20T13:34:38.987" v="12072" actId="20577"/>
        <pc:sldMkLst>
          <pc:docMk/>
          <pc:sldMk cId="485701760" sldId="723"/>
        </pc:sldMkLst>
        <pc:spChg chg="mod">
          <ac:chgData name="Anna Deal" userId="7c49e945-0634-4d5e-bbbd-49dbfba8cb1a" providerId="ADAL" clId="{47CD7351-66EF-1348-88A1-59EF9DD65A2D}" dt="2023-01-20T13:34:38.987" v="12072" actId="20577"/>
          <ac:spMkLst>
            <pc:docMk/>
            <pc:sldMk cId="485701760" sldId="723"/>
            <ac:spMk id="11" creationId="{00000000-0000-0000-0000-000000000000}"/>
          </ac:spMkLst>
        </pc:spChg>
      </pc:sldChg>
      <pc:sldChg chg="addSp delSp modSp add mod delCm">
        <pc:chgData name="Anna Deal" userId="7c49e945-0634-4d5e-bbbd-49dbfba8cb1a" providerId="ADAL" clId="{47CD7351-66EF-1348-88A1-59EF9DD65A2D}" dt="2023-01-22T13:58:18.117" v="21025" actId="1035"/>
        <pc:sldMkLst>
          <pc:docMk/>
          <pc:sldMk cId="359389148" sldId="724"/>
        </pc:sldMkLst>
        <pc:spChg chg="mod">
          <ac:chgData name="Anna Deal" userId="7c49e945-0634-4d5e-bbbd-49dbfba8cb1a" providerId="ADAL" clId="{47CD7351-66EF-1348-88A1-59EF9DD65A2D}" dt="2023-01-22T13:58:18.117" v="21025" actId="1035"/>
          <ac:spMkLst>
            <pc:docMk/>
            <pc:sldMk cId="359389148" sldId="724"/>
            <ac:spMk id="2" creationId="{00000000-0000-0000-0000-000000000000}"/>
          </ac:spMkLst>
        </pc:spChg>
        <pc:spChg chg="mod">
          <ac:chgData name="Anna Deal" userId="7c49e945-0634-4d5e-bbbd-49dbfba8cb1a" providerId="ADAL" clId="{47CD7351-66EF-1348-88A1-59EF9DD65A2D}" dt="2023-01-22T11:16:18.175" v="17163" actId="20577"/>
          <ac:spMkLst>
            <pc:docMk/>
            <pc:sldMk cId="359389148" sldId="724"/>
            <ac:spMk id="5" creationId="{C3F347AF-4336-D883-1538-9945E16F1D02}"/>
          </ac:spMkLst>
        </pc:spChg>
        <pc:spChg chg="add mod">
          <ac:chgData name="Anna Deal" userId="7c49e945-0634-4d5e-bbbd-49dbfba8cb1a" providerId="ADAL" clId="{47CD7351-66EF-1348-88A1-59EF9DD65A2D}" dt="2023-01-22T11:17:52.647" v="17176" actId="164"/>
          <ac:spMkLst>
            <pc:docMk/>
            <pc:sldMk cId="359389148" sldId="724"/>
            <ac:spMk id="6" creationId="{A7879F93-2A64-AB99-6C9D-0677036404E1}"/>
          </ac:spMkLst>
        </pc:spChg>
        <pc:spChg chg="del">
          <ac:chgData name="Anna Deal" userId="7c49e945-0634-4d5e-bbbd-49dbfba8cb1a" providerId="ADAL" clId="{47CD7351-66EF-1348-88A1-59EF9DD65A2D}" dt="2023-01-22T11:16:23.346" v="17164" actId="478"/>
          <ac:spMkLst>
            <pc:docMk/>
            <pc:sldMk cId="359389148" sldId="724"/>
            <ac:spMk id="7" creationId="{00000000-0000-0000-0000-000000000000}"/>
          </ac:spMkLst>
        </pc:spChg>
        <pc:spChg chg="add mod">
          <ac:chgData name="Anna Deal" userId="7c49e945-0634-4d5e-bbbd-49dbfba8cb1a" providerId="ADAL" clId="{47CD7351-66EF-1348-88A1-59EF9DD65A2D}" dt="2023-01-22T11:18:35.504" v="17182" actId="166"/>
          <ac:spMkLst>
            <pc:docMk/>
            <pc:sldMk cId="359389148" sldId="724"/>
            <ac:spMk id="8" creationId="{0516F5A9-E6A8-18E6-98EB-04B65A661945}"/>
          </ac:spMkLst>
        </pc:spChg>
        <pc:spChg chg="add del mod">
          <ac:chgData name="Anna Deal" userId="7c49e945-0634-4d5e-bbbd-49dbfba8cb1a" providerId="ADAL" clId="{47CD7351-66EF-1348-88A1-59EF9DD65A2D}" dt="2023-01-22T10:58:07.087" v="16980" actId="478"/>
          <ac:spMkLst>
            <pc:docMk/>
            <pc:sldMk cId="359389148" sldId="724"/>
            <ac:spMk id="9" creationId="{A41E09A2-34FD-495C-47D9-BA99D29FF902}"/>
          </ac:spMkLst>
        </pc:spChg>
        <pc:spChg chg="add mod">
          <ac:chgData name="Anna Deal" userId="7c49e945-0634-4d5e-bbbd-49dbfba8cb1a" providerId="ADAL" clId="{47CD7351-66EF-1348-88A1-59EF9DD65A2D}" dt="2023-01-22T11:49:40.479" v="18520" actId="14100"/>
          <ac:spMkLst>
            <pc:docMk/>
            <pc:sldMk cId="359389148" sldId="724"/>
            <ac:spMk id="11" creationId="{334F86ED-0948-DEEE-9A19-DF2C6E65FD61}"/>
          </ac:spMkLst>
        </pc:spChg>
        <pc:spChg chg="add mod">
          <ac:chgData name="Anna Deal" userId="7c49e945-0634-4d5e-bbbd-49dbfba8cb1a" providerId="ADAL" clId="{47CD7351-66EF-1348-88A1-59EF9DD65A2D}" dt="2023-01-22T11:17:59.353" v="17177" actId="164"/>
          <ac:spMkLst>
            <pc:docMk/>
            <pc:sldMk cId="359389148" sldId="724"/>
            <ac:spMk id="12" creationId="{291E74D4-4789-64C2-4303-1732D03EB488}"/>
          </ac:spMkLst>
        </pc:spChg>
        <pc:spChg chg="add mod">
          <ac:chgData name="Anna Deal" userId="7c49e945-0634-4d5e-bbbd-49dbfba8cb1a" providerId="ADAL" clId="{47CD7351-66EF-1348-88A1-59EF9DD65A2D}" dt="2023-01-22T11:17:59.353" v="17177" actId="164"/>
          <ac:spMkLst>
            <pc:docMk/>
            <pc:sldMk cId="359389148" sldId="724"/>
            <ac:spMk id="13" creationId="{F0812B74-E2A8-83FB-B6B2-D278762DC34F}"/>
          </ac:spMkLst>
        </pc:spChg>
        <pc:spChg chg="add mod">
          <ac:chgData name="Anna Deal" userId="7c49e945-0634-4d5e-bbbd-49dbfba8cb1a" providerId="ADAL" clId="{47CD7351-66EF-1348-88A1-59EF9DD65A2D}" dt="2023-01-22T11:17:59.353" v="17177" actId="164"/>
          <ac:spMkLst>
            <pc:docMk/>
            <pc:sldMk cId="359389148" sldId="724"/>
            <ac:spMk id="14" creationId="{48A6FA84-23AA-9A92-D988-B08938C8516B}"/>
          </ac:spMkLst>
        </pc:spChg>
        <pc:grpChg chg="add mod">
          <ac:chgData name="Anna Deal" userId="7c49e945-0634-4d5e-bbbd-49dbfba8cb1a" providerId="ADAL" clId="{47CD7351-66EF-1348-88A1-59EF9DD65A2D}" dt="2023-01-22T11:17:59.353" v="17177" actId="164"/>
          <ac:grpSpMkLst>
            <pc:docMk/>
            <pc:sldMk cId="359389148" sldId="724"/>
            <ac:grpSpMk id="34" creationId="{6260D2A4-7AE0-1779-CF5D-BC53B76BABF4}"/>
          </ac:grpSpMkLst>
        </pc:grpChg>
        <pc:grpChg chg="add mod">
          <ac:chgData name="Anna Deal" userId="7c49e945-0634-4d5e-bbbd-49dbfba8cb1a" providerId="ADAL" clId="{47CD7351-66EF-1348-88A1-59EF9DD65A2D}" dt="2023-01-22T11:18:04.325" v="17178" actId="1076"/>
          <ac:grpSpMkLst>
            <pc:docMk/>
            <pc:sldMk cId="359389148" sldId="724"/>
            <ac:grpSpMk id="35" creationId="{7FD7BC54-FF5B-882F-6BC7-8EB9F9D960C0}"/>
          </ac:grpSpMkLst>
        </pc:grpChg>
        <pc:cxnChg chg="add mod">
          <ac:chgData name="Anna Deal" userId="7c49e945-0634-4d5e-bbbd-49dbfba8cb1a" providerId="ADAL" clId="{47CD7351-66EF-1348-88A1-59EF9DD65A2D}" dt="2023-01-22T11:17:52.647" v="17176" actId="164"/>
          <ac:cxnSpMkLst>
            <pc:docMk/>
            <pc:sldMk cId="359389148" sldId="724"/>
            <ac:cxnSpMk id="16" creationId="{73A645A5-02E2-306B-AD39-CA203F0BFDBE}"/>
          </ac:cxnSpMkLst>
        </pc:cxnChg>
        <pc:cxnChg chg="add mod">
          <ac:chgData name="Anna Deal" userId="7c49e945-0634-4d5e-bbbd-49dbfba8cb1a" providerId="ADAL" clId="{47CD7351-66EF-1348-88A1-59EF9DD65A2D}" dt="2023-01-22T11:17:52.647" v="17176" actId="164"/>
          <ac:cxnSpMkLst>
            <pc:docMk/>
            <pc:sldMk cId="359389148" sldId="724"/>
            <ac:cxnSpMk id="18" creationId="{A8BFD446-B515-84A5-0AA3-D4431308B912}"/>
          </ac:cxnSpMkLst>
        </pc:cxnChg>
        <pc:cxnChg chg="add mod">
          <ac:chgData name="Anna Deal" userId="7c49e945-0634-4d5e-bbbd-49dbfba8cb1a" providerId="ADAL" clId="{47CD7351-66EF-1348-88A1-59EF9DD65A2D}" dt="2023-01-22T11:17:52.647" v="17176" actId="164"/>
          <ac:cxnSpMkLst>
            <pc:docMk/>
            <pc:sldMk cId="359389148" sldId="724"/>
            <ac:cxnSpMk id="20" creationId="{4898F6B3-37AB-A641-2D95-2494DC041745}"/>
          </ac:cxnSpMkLst>
        </pc:cxnChg>
        <pc:cxnChg chg="add mod">
          <ac:chgData name="Anna Deal" userId="7c49e945-0634-4d5e-bbbd-49dbfba8cb1a" providerId="ADAL" clId="{47CD7351-66EF-1348-88A1-59EF9DD65A2D}" dt="2023-01-22T11:18:07.402" v="17179" actId="14100"/>
          <ac:cxnSpMkLst>
            <pc:docMk/>
            <pc:sldMk cId="359389148" sldId="724"/>
            <ac:cxnSpMk id="22" creationId="{4E98BE9E-F8EF-4920-0859-5D6871F890A3}"/>
          </ac:cxnSpMkLst>
        </pc:cxnChg>
        <pc:cxnChg chg="add mod">
          <ac:chgData name="Anna Deal" userId="7c49e945-0634-4d5e-bbbd-49dbfba8cb1a" providerId="ADAL" clId="{47CD7351-66EF-1348-88A1-59EF9DD65A2D}" dt="2023-01-22T11:49:40.479" v="18520" actId="14100"/>
          <ac:cxnSpMkLst>
            <pc:docMk/>
            <pc:sldMk cId="359389148" sldId="724"/>
            <ac:cxnSpMk id="24" creationId="{34D3BF30-1572-5B5E-4D73-26BDF1707268}"/>
          </ac:cxnSpMkLst>
        </pc:cxnChg>
      </pc:sldChg>
      <pc:sldChg chg="delSp modSp add mod delCm">
        <pc:chgData name="Anna Deal" userId="7c49e945-0634-4d5e-bbbd-49dbfba8cb1a" providerId="ADAL" clId="{47CD7351-66EF-1348-88A1-59EF9DD65A2D}" dt="2023-01-22T16:39:20.143" v="24965" actId="20577"/>
        <pc:sldMkLst>
          <pc:docMk/>
          <pc:sldMk cId="2842346179" sldId="725"/>
        </pc:sldMkLst>
        <pc:spChg chg="mod">
          <ac:chgData name="Anna Deal" userId="7c49e945-0634-4d5e-bbbd-49dbfba8cb1a" providerId="ADAL" clId="{47CD7351-66EF-1348-88A1-59EF9DD65A2D}" dt="2023-01-22T16:39:20.143" v="24965" actId="20577"/>
          <ac:spMkLst>
            <pc:docMk/>
            <pc:sldMk cId="2842346179" sldId="725"/>
            <ac:spMk id="2" creationId="{00000000-0000-0000-0000-000000000000}"/>
          </ac:spMkLst>
        </pc:spChg>
        <pc:spChg chg="del">
          <ac:chgData name="Anna Deal" userId="7c49e945-0634-4d5e-bbbd-49dbfba8cb1a" providerId="ADAL" clId="{47CD7351-66EF-1348-88A1-59EF9DD65A2D}" dt="2023-01-22T14:55:50.751" v="23132" actId="478"/>
          <ac:spMkLst>
            <pc:docMk/>
            <pc:sldMk cId="2842346179" sldId="725"/>
            <ac:spMk id="5" creationId="{BA1B2AE0-1C4B-3343-C734-1FBFA70D2F34}"/>
          </ac:spMkLst>
        </pc:spChg>
        <pc:spChg chg="mod">
          <ac:chgData name="Anna Deal" userId="7c49e945-0634-4d5e-bbbd-49dbfba8cb1a" providerId="ADAL" clId="{47CD7351-66EF-1348-88A1-59EF9DD65A2D}" dt="2023-01-22T16:23:32.793" v="24200" actId="1036"/>
          <ac:spMkLst>
            <pc:docMk/>
            <pc:sldMk cId="2842346179" sldId="725"/>
            <ac:spMk id="7" creationId="{5FD1EE07-A479-1911-7502-31AE69D63E7A}"/>
          </ac:spMkLst>
        </pc:spChg>
        <pc:spChg chg="mod">
          <ac:chgData name="Anna Deal" userId="7c49e945-0634-4d5e-bbbd-49dbfba8cb1a" providerId="ADAL" clId="{47CD7351-66EF-1348-88A1-59EF9DD65A2D}" dt="2023-01-22T14:56:14.274" v="23204" actId="20577"/>
          <ac:spMkLst>
            <pc:docMk/>
            <pc:sldMk cId="2842346179" sldId="725"/>
            <ac:spMk id="8" creationId="{1C881638-3C7E-A090-DD23-E7E1E00237CE}"/>
          </ac:spMkLst>
        </pc:spChg>
        <pc:spChg chg="mod">
          <ac:chgData name="Anna Deal" userId="7c49e945-0634-4d5e-bbbd-49dbfba8cb1a" providerId="ADAL" clId="{47CD7351-66EF-1348-88A1-59EF9DD65A2D}" dt="2023-01-22T16:22:48.929" v="24176" actId="57"/>
          <ac:spMkLst>
            <pc:docMk/>
            <pc:sldMk cId="2842346179" sldId="725"/>
            <ac:spMk id="11" creationId="{00000000-0000-0000-0000-000000000000}"/>
          </ac:spMkLst>
        </pc:spChg>
        <pc:graphicFrameChg chg="del">
          <ac:chgData name="Anna Deal" userId="7c49e945-0634-4d5e-bbbd-49dbfba8cb1a" providerId="ADAL" clId="{47CD7351-66EF-1348-88A1-59EF9DD65A2D}" dt="2023-01-22T14:55:48.858" v="23131" actId="478"/>
          <ac:graphicFrameMkLst>
            <pc:docMk/>
            <pc:sldMk cId="2842346179" sldId="725"/>
            <ac:graphicFrameMk id="3" creationId="{8E813570-0C43-18BF-DE92-E63B88F22BBA}"/>
          </ac:graphicFrameMkLst>
        </pc:graphicFrameChg>
      </pc:sldChg>
      <pc:sldChg chg="modSp add del mod">
        <pc:chgData name="Anna Deal" userId="7c49e945-0634-4d5e-bbbd-49dbfba8cb1a" providerId="ADAL" clId="{47CD7351-66EF-1348-88A1-59EF9DD65A2D}" dt="2023-01-22T13:33:12.342" v="19716" actId="2696"/>
        <pc:sldMkLst>
          <pc:docMk/>
          <pc:sldMk cId="3244091168" sldId="725"/>
        </pc:sldMkLst>
        <pc:spChg chg="mod">
          <ac:chgData name="Anna Deal" userId="7c49e945-0634-4d5e-bbbd-49dbfba8cb1a" providerId="ADAL" clId="{47CD7351-66EF-1348-88A1-59EF9DD65A2D}" dt="2023-01-22T13:30:22.307" v="19645" actId="27636"/>
          <ac:spMkLst>
            <pc:docMk/>
            <pc:sldMk cId="3244091168" sldId="725"/>
            <ac:spMk id="1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1731"/>
          </a:xfrm>
          <a:prstGeom prst="rect">
            <a:avLst/>
          </a:prstGeom>
        </p:spPr>
        <p:txBody>
          <a:bodyPr vert="horz" lIns="94796" tIns="47398" rIns="94796" bIns="47398" rtlCol="0"/>
          <a:lstStyle>
            <a:lvl1pPr algn="l">
              <a:defRPr sz="1200"/>
            </a:lvl1pPr>
          </a:lstStyle>
          <a:p>
            <a:endParaRPr lang="en-GB"/>
          </a:p>
        </p:txBody>
      </p:sp>
      <p:sp>
        <p:nvSpPr>
          <p:cNvPr id="3" name="Date Placeholder 2"/>
          <p:cNvSpPr>
            <a:spLocks noGrp="1"/>
          </p:cNvSpPr>
          <p:nvPr>
            <p:ph type="dt" sz="quarter" idx="1"/>
          </p:nvPr>
        </p:nvSpPr>
        <p:spPr>
          <a:xfrm>
            <a:off x="4023993" y="0"/>
            <a:ext cx="3078427" cy="511731"/>
          </a:xfrm>
          <a:prstGeom prst="rect">
            <a:avLst/>
          </a:prstGeom>
        </p:spPr>
        <p:txBody>
          <a:bodyPr vert="horz" lIns="94796" tIns="47398" rIns="94796" bIns="47398" rtlCol="0"/>
          <a:lstStyle>
            <a:lvl1pPr algn="r">
              <a:defRPr sz="1200"/>
            </a:lvl1pPr>
          </a:lstStyle>
          <a:p>
            <a:fld id="{96DD3831-F068-49F4-8F18-BA693A5D44E4}" type="datetimeFigureOut">
              <a:rPr lang="en-GB" smtClean="0"/>
              <a:t>19/06/2023</a:t>
            </a:fld>
            <a:endParaRPr lang="en-GB"/>
          </a:p>
        </p:txBody>
      </p:sp>
      <p:sp>
        <p:nvSpPr>
          <p:cNvPr id="4" name="Footer Placeholder 3"/>
          <p:cNvSpPr>
            <a:spLocks noGrp="1"/>
          </p:cNvSpPr>
          <p:nvPr>
            <p:ph type="ftr" sz="quarter" idx="2"/>
          </p:nvPr>
        </p:nvSpPr>
        <p:spPr>
          <a:xfrm>
            <a:off x="1" y="9721106"/>
            <a:ext cx="3078427" cy="511731"/>
          </a:xfrm>
          <a:prstGeom prst="rect">
            <a:avLst/>
          </a:prstGeom>
        </p:spPr>
        <p:txBody>
          <a:bodyPr vert="horz" lIns="94796" tIns="47398" rIns="94796" bIns="47398" rtlCol="0" anchor="b"/>
          <a:lstStyle>
            <a:lvl1pPr algn="l">
              <a:defRPr sz="1200"/>
            </a:lvl1pPr>
          </a:lstStyle>
          <a:p>
            <a:endParaRPr lang="en-GB"/>
          </a:p>
        </p:txBody>
      </p:sp>
      <p:sp>
        <p:nvSpPr>
          <p:cNvPr id="5" name="Slide Number Placeholder 4"/>
          <p:cNvSpPr>
            <a:spLocks noGrp="1"/>
          </p:cNvSpPr>
          <p:nvPr>
            <p:ph type="sldNum" sz="quarter" idx="3"/>
          </p:nvPr>
        </p:nvSpPr>
        <p:spPr>
          <a:xfrm>
            <a:off x="4023993" y="9721106"/>
            <a:ext cx="3078427" cy="511731"/>
          </a:xfrm>
          <a:prstGeom prst="rect">
            <a:avLst/>
          </a:prstGeom>
        </p:spPr>
        <p:txBody>
          <a:bodyPr vert="horz" lIns="94796" tIns="47398" rIns="94796" bIns="47398" rtlCol="0" anchor="b"/>
          <a:lstStyle>
            <a:lvl1pPr algn="r">
              <a:defRPr sz="1200"/>
            </a:lvl1pPr>
          </a:lstStyle>
          <a:p>
            <a:fld id="{820E3006-5664-4913-B347-CC0E250E7631}" type="slidenum">
              <a:rPr lang="en-GB" smtClean="0"/>
              <a:t>‹#›</a:t>
            </a:fld>
            <a:endParaRPr lang="en-GB"/>
          </a:p>
        </p:txBody>
      </p:sp>
    </p:spTree>
    <p:extLst>
      <p:ext uri="{BB962C8B-B14F-4D97-AF65-F5344CB8AC3E}">
        <p14:creationId xmlns:p14="http://schemas.microsoft.com/office/powerpoint/2010/main" val="4220708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3508"/>
          </a:xfrm>
          <a:prstGeom prst="rect">
            <a:avLst/>
          </a:prstGeom>
        </p:spPr>
        <p:txBody>
          <a:bodyPr vert="horz" lIns="94796" tIns="47398" rIns="94796" bIns="47398" rtlCol="0"/>
          <a:lstStyle>
            <a:lvl1pPr algn="l">
              <a:defRPr sz="1200"/>
            </a:lvl1pPr>
          </a:lstStyle>
          <a:p>
            <a:endParaRPr lang="en-US"/>
          </a:p>
        </p:txBody>
      </p:sp>
      <p:sp>
        <p:nvSpPr>
          <p:cNvPr id="3" name="Date Placeholder 2"/>
          <p:cNvSpPr>
            <a:spLocks noGrp="1"/>
          </p:cNvSpPr>
          <p:nvPr>
            <p:ph type="dt" idx="1"/>
          </p:nvPr>
        </p:nvSpPr>
        <p:spPr>
          <a:xfrm>
            <a:off x="4023993" y="0"/>
            <a:ext cx="3078427" cy="513508"/>
          </a:xfrm>
          <a:prstGeom prst="rect">
            <a:avLst/>
          </a:prstGeom>
        </p:spPr>
        <p:txBody>
          <a:bodyPr vert="horz" lIns="94796" tIns="47398" rIns="94796" bIns="47398" rtlCol="0"/>
          <a:lstStyle>
            <a:lvl1pPr algn="r">
              <a:defRPr sz="1200"/>
            </a:lvl1pPr>
          </a:lstStyle>
          <a:p>
            <a:fld id="{A94550B1-D57E-3344-A258-A4489C3A0F92}" type="datetimeFigureOut">
              <a:rPr lang="en-US" smtClean="0"/>
              <a:t>6/19/2023</a:t>
            </a:fld>
            <a:endParaRPr lang="en-US"/>
          </a:p>
        </p:txBody>
      </p:sp>
      <p:sp>
        <p:nvSpPr>
          <p:cNvPr id="4" name="Slide Image Placeholder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796" tIns="47398" rIns="94796" bIns="47398" rtlCol="0" anchor="ctr"/>
          <a:lstStyle/>
          <a:p>
            <a:endParaRPr lang="en-US"/>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4796" tIns="47398" rIns="94796" bIns="4739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721107"/>
            <a:ext cx="3078427" cy="513507"/>
          </a:xfrm>
          <a:prstGeom prst="rect">
            <a:avLst/>
          </a:prstGeom>
        </p:spPr>
        <p:txBody>
          <a:bodyPr vert="horz" lIns="94796" tIns="47398" rIns="94796" bIns="47398" rtlCol="0" anchor="b"/>
          <a:lstStyle>
            <a:lvl1pPr algn="l">
              <a:defRPr sz="1200"/>
            </a:lvl1pPr>
          </a:lstStyle>
          <a:p>
            <a:endParaRPr lang="en-US"/>
          </a:p>
        </p:txBody>
      </p:sp>
      <p:sp>
        <p:nvSpPr>
          <p:cNvPr id="7" name="Slide Number Placeholder 6"/>
          <p:cNvSpPr>
            <a:spLocks noGrp="1"/>
          </p:cNvSpPr>
          <p:nvPr>
            <p:ph type="sldNum" sz="quarter" idx="5"/>
          </p:nvPr>
        </p:nvSpPr>
        <p:spPr>
          <a:xfrm>
            <a:off x="4023993" y="9721107"/>
            <a:ext cx="3078427" cy="513507"/>
          </a:xfrm>
          <a:prstGeom prst="rect">
            <a:avLst/>
          </a:prstGeom>
        </p:spPr>
        <p:txBody>
          <a:bodyPr vert="horz" lIns="94796" tIns="47398" rIns="94796" bIns="47398" rtlCol="0" anchor="b"/>
          <a:lstStyle>
            <a:lvl1pPr algn="r">
              <a:defRPr sz="1200"/>
            </a:lvl1pPr>
          </a:lstStyle>
          <a:p>
            <a:fld id="{43920516-AA53-C240-9956-211695846ADB}" type="slidenum">
              <a:rPr lang="en-US" smtClean="0"/>
              <a:t>‹#›</a:t>
            </a:fld>
            <a:endParaRPr lang="en-US"/>
          </a:p>
        </p:txBody>
      </p:sp>
    </p:spTree>
    <p:extLst>
      <p:ext uri="{BB962C8B-B14F-4D97-AF65-F5344CB8AC3E}">
        <p14:creationId xmlns:p14="http://schemas.microsoft.com/office/powerpoint/2010/main" val="1199917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920516-AA53-C240-9956-211695846AD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433666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02DA66-B951-3F43-9CAF-63BBC412491F}" type="datetimeFigureOut">
              <a:rPr lang="en-US" smtClean="0"/>
              <a:t>6/19/2023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1998057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t>6/19/2023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47870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t>6/19/2023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410535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1121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
        <p:nvSpPr>
          <p:cNvPr id="7" name="TextBox 6"/>
          <p:cNvSpPr txBox="1"/>
          <p:nvPr userDrawn="1"/>
        </p:nvSpPr>
        <p:spPr>
          <a:xfrm>
            <a:off x="6874934" y="6488668"/>
            <a:ext cx="660758" cy="246221"/>
          </a:xfrm>
          <a:prstGeom prst="rect">
            <a:avLst/>
          </a:prstGeom>
          <a:noFill/>
        </p:spPr>
        <p:txBody>
          <a:bodyPr wrap="none" rtlCol="0">
            <a:spAutoFit/>
          </a:bodyPr>
          <a:lstStyle/>
          <a:p>
            <a:r>
              <a:rPr lang="en-GB" sz="1000" dirty="0">
                <a:solidFill>
                  <a:prstClr val="black">
                    <a:lumMod val="50000"/>
                    <a:lumOff val="50000"/>
                  </a:prstClr>
                </a:solidFill>
                <a:latin typeface="Arial" pitchFamily="34" charset="0"/>
                <a:cs typeface="Arial" pitchFamily="34" charset="0"/>
              </a:rPr>
              <a:t>Slide </a:t>
            </a:r>
            <a:fld id="{6E13D522-C3E8-4D98-B602-83E2D495B990}" type="slidenum">
              <a:rPr lang="en-GB" sz="1000">
                <a:solidFill>
                  <a:prstClr val="black">
                    <a:lumMod val="50000"/>
                    <a:lumOff val="50000"/>
                  </a:prstClr>
                </a:solidFill>
                <a:latin typeface="Arial" pitchFamily="34" charset="0"/>
                <a:cs typeface="Arial" pitchFamily="34" charset="0"/>
              </a:rPr>
              <a:pPr/>
              <a:t>‹#›</a:t>
            </a:fld>
            <a:endParaRPr lang="en-GB" sz="1000" dirty="0">
              <a:solidFill>
                <a:prstClr val="black">
                  <a:lumMod val="50000"/>
                  <a:lumOff val="50000"/>
                </a:prstClr>
              </a:solidFill>
              <a:latin typeface="Arial" pitchFamily="34" charset="0"/>
              <a:cs typeface="Arial" pitchFamily="34" charset="0"/>
            </a:endParaRPr>
          </a:p>
        </p:txBody>
      </p:sp>
    </p:spTree>
    <p:extLst>
      <p:ext uri="{BB962C8B-B14F-4D97-AF65-F5344CB8AC3E}">
        <p14:creationId xmlns:p14="http://schemas.microsoft.com/office/powerpoint/2010/main" val="791759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7194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7572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6602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166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4867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5687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t>6/19/2023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546747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48824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6974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54338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srgbClr val="FFFFFF"/>
              </a:solidFill>
            </a:endParaRPr>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srgbClr val="FFFFFF"/>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a:t>SECONDARY</a:t>
            </a:r>
          </a:p>
          <a:p>
            <a:r>
              <a:rPr lang="en-GB"/>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a:t>SECONDARY</a:t>
            </a:r>
          </a:p>
          <a:p>
            <a:r>
              <a:rPr lang="en-GB"/>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a:t>CAMPAIGN</a:t>
            </a:r>
          </a:p>
          <a:p>
            <a:r>
              <a:rPr lang="en-GB"/>
              <a:t>LOGO</a:t>
            </a:r>
          </a:p>
        </p:txBody>
      </p:sp>
    </p:spTree>
    <p:extLst>
      <p:ext uri="{BB962C8B-B14F-4D97-AF65-F5344CB8AC3E}">
        <p14:creationId xmlns:p14="http://schemas.microsoft.com/office/powerpoint/2010/main" val="12436789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61454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94678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45338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7971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1796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334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02DA66-B951-3F43-9CAF-63BBC412491F}" type="datetimeFigureOut">
              <a:rPr lang="en-US" smtClean="0"/>
              <a:t>6/19/2023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61683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36345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46580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53250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56491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2DA66-B951-3F43-9CAF-63BBC412491F}" type="datetimeFigureOut">
              <a:rPr lang="en-US" smtClean="0">
                <a:solidFill>
                  <a:prstClr val="black">
                    <a:tint val="75000"/>
                  </a:prstClr>
                </a:solidFill>
              </a:rPr>
              <a:pPr/>
              <a:t>6/19/2023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82875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srgbClr val="FFFFFF"/>
              </a:solidFill>
            </a:endParaRPr>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srgbClr val="FFFFFF"/>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a:t>SECONDARY</a:t>
            </a:r>
          </a:p>
          <a:p>
            <a:r>
              <a:rPr lang="en-GB"/>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a:t>SECONDARY</a:t>
            </a:r>
          </a:p>
          <a:p>
            <a:r>
              <a:rPr lang="en-GB"/>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a:t>CAMPAIGN</a:t>
            </a:r>
          </a:p>
          <a:p>
            <a:r>
              <a:rPr lang="en-GB"/>
              <a:t>LOGO</a:t>
            </a:r>
          </a:p>
        </p:txBody>
      </p:sp>
    </p:spTree>
    <p:extLst>
      <p:ext uri="{BB962C8B-B14F-4D97-AF65-F5344CB8AC3E}">
        <p14:creationId xmlns:p14="http://schemas.microsoft.com/office/powerpoint/2010/main" val="1517950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02DA66-B951-3F43-9CAF-63BBC412491F}" type="datetimeFigureOut">
              <a:rPr lang="en-US" smtClean="0"/>
              <a:t>6/19/2023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366042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02DA66-B951-3F43-9CAF-63BBC412491F}" type="datetimeFigureOut">
              <a:rPr lang="en-US" smtClean="0"/>
              <a:t>6/19/2023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265486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02DA66-B951-3F43-9CAF-63BBC412491F}" type="datetimeFigureOut">
              <a:rPr lang="en-US" smtClean="0"/>
              <a:t>6/19/2023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367304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2DA66-B951-3F43-9CAF-63BBC412491F}" type="datetimeFigureOut">
              <a:rPr lang="en-US" smtClean="0"/>
              <a:t>6/19/2023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333774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2DA66-B951-3F43-9CAF-63BBC412491F}" type="datetimeFigureOut">
              <a:rPr lang="en-US" smtClean="0"/>
              <a:t>6/19/2023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975103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2DA66-B951-3F43-9CAF-63BBC412491F}" type="datetimeFigureOut">
              <a:rPr lang="en-US" smtClean="0"/>
              <a:t>6/19/2023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0ACD0-3F8D-1543-9A08-9C3AC4DE363A}" type="slidenum">
              <a:rPr lang="en-US" smtClean="0"/>
              <a:t>‹#›</a:t>
            </a:fld>
            <a:endParaRPr lang="en-US"/>
          </a:p>
        </p:txBody>
      </p:sp>
    </p:spTree>
    <p:extLst>
      <p:ext uri="{BB962C8B-B14F-4D97-AF65-F5344CB8AC3E}">
        <p14:creationId xmlns:p14="http://schemas.microsoft.com/office/powerpoint/2010/main" val="2249125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a:cs typeface="Arial"/>
              </a:defRPr>
            </a:lvl1pPr>
          </a:lstStyle>
          <a:p>
            <a:fld id="{E302DA66-B951-3F43-9CAF-63BBC412491F}" type="datetimeFigureOut">
              <a:rPr lang="en-US" smtClean="0"/>
              <a:pPr/>
              <a:t>6/19/2023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5DA0ACD0-3F8D-1543-9A08-9C3AC4DE363A}" type="slidenum">
              <a:rPr lang="en-US" smtClean="0"/>
              <a:pPr/>
              <a:t>‹#›</a:t>
            </a:fld>
            <a:endParaRPr lang="en-US"/>
          </a:p>
        </p:txBody>
      </p:sp>
      <p:pic>
        <p:nvPicPr>
          <p:cNvPr id="7" name="Picture 6"/>
          <p:cNvPicPr>
            <a:picLocks noChangeAspect="1"/>
          </p:cNvPicPr>
          <p:nvPr/>
        </p:nvPicPr>
        <p:blipFill rotWithShape="1">
          <a:blip r:embed="rId13"/>
          <a:srcRect b="20095"/>
          <a:stretch/>
        </p:blipFill>
        <p:spPr>
          <a:xfrm>
            <a:off x="7678016" y="6081636"/>
            <a:ext cx="1332673" cy="639839"/>
          </a:xfrm>
          <a:prstGeom prst="rect">
            <a:avLst/>
          </a:prstGeom>
        </p:spPr>
      </p:pic>
    </p:spTree>
    <p:extLst>
      <p:ext uri="{BB962C8B-B14F-4D97-AF65-F5344CB8AC3E}">
        <p14:creationId xmlns:p14="http://schemas.microsoft.com/office/powerpoint/2010/main" val="465404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a:cs typeface="Arial"/>
              </a:defRPr>
            </a:lvl1pPr>
          </a:lstStyle>
          <a:p>
            <a:fld id="{E302DA66-B951-3F43-9CAF-63BBC412491F}" type="datetimeFigureOut">
              <a:rPr lang="en-US" smtClean="0">
                <a:solidFill>
                  <a:prstClr val="black">
                    <a:tint val="75000"/>
                  </a:prstClr>
                </a:solidFill>
              </a:rPr>
              <a:pPr/>
              <a:t>6/19/2023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rotWithShape="1">
          <a:blip r:embed="rId14"/>
          <a:srcRect b="20095"/>
          <a:stretch/>
        </p:blipFill>
        <p:spPr>
          <a:xfrm>
            <a:off x="7678016" y="6081636"/>
            <a:ext cx="1332673" cy="639839"/>
          </a:xfrm>
          <a:prstGeom prst="rect">
            <a:avLst/>
          </a:prstGeom>
        </p:spPr>
      </p:pic>
    </p:spTree>
    <p:extLst>
      <p:ext uri="{BB962C8B-B14F-4D97-AF65-F5344CB8AC3E}">
        <p14:creationId xmlns:p14="http://schemas.microsoft.com/office/powerpoint/2010/main" val="120293883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700" r:id="rId12"/>
  </p:sldLayoutIdLst>
  <p:txStyles>
    <p:titleStyle>
      <a:lvl1pPr algn="l" defTabSz="457200" rtl="0" eaLnBrk="1" latinLnBrk="0" hangingPunct="1">
        <a:spcBef>
          <a:spcPct val="0"/>
        </a:spcBef>
        <a:buNone/>
        <a:defRPr sz="28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a:cs typeface="Arial"/>
              </a:defRPr>
            </a:lvl1pPr>
          </a:lstStyle>
          <a:p>
            <a:fld id="{E302DA66-B951-3F43-9CAF-63BBC412491F}" type="datetimeFigureOut">
              <a:rPr lang="en-US" smtClean="0">
                <a:solidFill>
                  <a:prstClr val="black">
                    <a:tint val="75000"/>
                  </a:prstClr>
                </a:solidFill>
              </a:rPr>
              <a:pPr/>
              <a:t>6/19/2023</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5DA0ACD0-3F8D-1543-9A08-9C3AC4DE363A}"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rotWithShape="1">
          <a:blip r:embed="rId14"/>
          <a:srcRect b="20095"/>
          <a:stretch/>
        </p:blipFill>
        <p:spPr>
          <a:xfrm>
            <a:off x="7678016" y="6081636"/>
            <a:ext cx="1332673" cy="639839"/>
          </a:xfrm>
          <a:prstGeom prst="rect">
            <a:avLst/>
          </a:prstGeom>
        </p:spPr>
      </p:pic>
    </p:spTree>
    <p:extLst>
      <p:ext uri="{BB962C8B-B14F-4D97-AF65-F5344CB8AC3E}">
        <p14:creationId xmlns:p14="http://schemas.microsoft.com/office/powerpoint/2010/main" val="243946483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457200" rtl="0" eaLnBrk="1" latinLnBrk="0" hangingPunct="1">
        <a:spcBef>
          <a:spcPct val="0"/>
        </a:spcBef>
        <a:buNone/>
        <a:defRPr sz="28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hyperlink" Target="mailto:publichealth@southwark.gov.uk"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Decorative" title="Decorative"/>
          <p:cNvSpPr/>
          <p:nvPr/>
        </p:nvSpPr>
        <p:spPr>
          <a:xfrm>
            <a:off x="358432" y="362270"/>
            <a:ext cx="8419807" cy="5098902"/>
          </a:xfrm>
          <a:prstGeom prst="rect">
            <a:avLst/>
          </a:prstGeom>
          <a:solidFill>
            <a:srgbClr val="0065BD"/>
          </a:solidFill>
          <a:ln>
            <a:solidFill>
              <a:srgbClr val="0065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p:cNvSpPr>
            <a:spLocks noGrp="1"/>
          </p:cNvSpPr>
          <p:nvPr>
            <p:ph type="ctrTitle"/>
          </p:nvPr>
        </p:nvSpPr>
        <p:spPr>
          <a:xfrm>
            <a:off x="719999" y="1375867"/>
            <a:ext cx="7311373" cy="1692771"/>
          </a:xfrm>
        </p:spPr>
        <p:txBody>
          <a:bodyPr>
            <a:normAutofit/>
          </a:bodyPr>
          <a:lstStyle/>
          <a:p>
            <a:r>
              <a:rPr lang="en-GB" sz="3200"/>
              <a:t/>
            </a:r>
            <a:br>
              <a:rPr lang="en-GB" sz="3200"/>
            </a:br>
            <a:r>
              <a:rPr lang="en-GB" sz="3200"/>
              <a:t>The Health &amp; Wellbeing of Asylum Seekers and Refugees in Southwark</a:t>
            </a:r>
            <a:endParaRPr lang="en-GB"/>
          </a:p>
        </p:txBody>
      </p:sp>
      <p:sp>
        <p:nvSpPr>
          <p:cNvPr id="8" name="Subtitle 7"/>
          <p:cNvSpPr>
            <a:spLocks noGrp="1"/>
          </p:cNvSpPr>
          <p:nvPr>
            <p:ph type="subTitle" idx="1"/>
          </p:nvPr>
        </p:nvSpPr>
        <p:spPr>
          <a:xfrm>
            <a:off x="720000" y="3045779"/>
            <a:ext cx="7776300" cy="359073"/>
          </a:xfrm>
        </p:spPr>
        <p:txBody>
          <a:bodyPr/>
          <a:lstStyle/>
          <a:p>
            <a:r>
              <a:rPr lang="en-GB" i="1">
                <a:latin typeface="Arial" panose="020B0604020202020204" pitchFamily="34" charset="0"/>
                <a:cs typeface="Arial" panose="020B0604020202020204" pitchFamily="34" charset="0"/>
              </a:rPr>
              <a:t>Southwark’s Joint Strategic Needs Assessment</a:t>
            </a:r>
          </a:p>
        </p:txBody>
      </p:sp>
      <p:sp>
        <p:nvSpPr>
          <p:cNvPr id="3" name="TextBox 2" descr="June 2023"/>
          <p:cNvSpPr txBox="1"/>
          <p:nvPr/>
        </p:nvSpPr>
        <p:spPr>
          <a:xfrm>
            <a:off x="5286375" y="5075512"/>
            <a:ext cx="3119155" cy="338554"/>
          </a:xfrm>
          <a:prstGeom prst="rect">
            <a:avLst/>
          </a:prstGeom>
          <a:noFill/>
        </p:spPr>
        <p:txBody>
          <a:bodyPr wrap="square" rtlCol="0">
            <a:spAutoFit/>
          </a:bodyPr>
          <a:lstStyle/>
          <a:p>
            <a:pPr algn="r"/>
            <a:r>
              <a:rPr lang="en-GB" sz="1600" dirty="0" smtClean="0">
                <a:solidFill>
                  <a:schemeClr val="bg1"/>
                </a:solidFill>
                <a:latin typeface="Arial" panose="020B0604020202020204" pitchFamily="34" charset="0"/>
                <a:cs typeface="Arial" panose="020B0604020202020204" pitchFamily="34" charset="0"/>
              </a:rPr>
              <a:t>June </a:t>
            </a:r>
            <a:r>
              <a:rPr lang="en-GB" sz="1600" dirty="0">
                <a:solidFill>
                  <a:schemeClr val="bg1"/>
                </a:solidFill>
                <a:latin typeface="Arial" panose="020B0604020202020204" pitchFamily="34" charset="0"/>
                <a:cs typeface="Arial" panose="020B0604020202020204" pitchFamily="34" charset="0"/>
              </a:rPr>
              <a:t>2023</a:t>
            </a:r>
          </a:p>
        </p:txBody>
      </p:sp>
      <p:pic>
        <p:nvPicPr>
          <p:cNvPr id="9" name="Picture 2" descr="Home">
            <a:extLst>
              <a:ext uri="{FF2B5EF4-FFF2-40B4-BE49-F238E27FC236}">
                <a16:creationId xmlns:a16="http://schemas.microsoft.com/office/drawing/2014/main" id="{99B8E84A-E5AD-5B40-A503-B0ED5017F5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0904" y="5893423"/>
            <a:ext cx="1400860" cy="65672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descr="St. George’s – University of London&#10;Southwark Council &amp; South East London ICB "/>
          <p:cNvSpPr txBox="1"/>
          <p:nvPr/>
        </p:nvSpPr>
        <p:spPr>
          <a:xfrm>
            <a:off x="719999" y="4829291"/>
            <a:ext cx="4788171" cy="584775"/>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St. George’s – University of London</a:t>
            </a:r>
          </a:p>
          <a:p>
            <a:r>
              <a:rPr lang="en-GB" sz="1600" dirty="0">
                <a:solidFill>
                  <a:schemeClr val="bg1"/>
                </a:solidFill>
                <a:latin typeface="Arial" panose="020B0604020202020204" pitchFamily="34" charset="0"/>
                <a:cs typeface="Arial" panose="020B0604020202020204" pitchFamily="34" charset="0"/>
              </a:rPr>
              <a:t>Southwark Council &amp; South East London ICB </a:t>
            </a:r>
          </a:p>
        </p:txBody>
      </p:sp>
    </p:spTree>
    <p:extLst>
      <p:ext uri="{BB962C8B-B14F-4D97-AF65-F5344CB8AC3E}">
        <p14:creationId xmlns:p14="http://schemas.microsoft.com/office/powerpoint/2010/main" val="3094589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005" y="160104"/>
            <a:ext cx="8716647" cy="955072"/>
          </a:xfrm>
        </p:spPr>
        <p:txBody>
          <a:bodyPr>
            <a:noAutofit/>
          </a:bodyPr>
          <a:lstStyle/>
          <a:p>
            <a:r>
              <a:rPr lang="en-US" sz="2400" dirty="0" smtClean="0">
                <a:solidFill>
                  <a:srgbClr val="0070C0"/>
                </a:solidFill>
              </a:rPr>
              <a:t>Migrants experience barriers to employment, food security issues and insufficient access to legal advice</a:t>
            </a:r>
            <a:endParaRPr lang="en-US" sz="2400" dirty="0">
              <a:solidFill>
                <a:srgbClr val="0070C0"/>
              </a:solidFill>
            </a:endParaRPr>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10</a:t>
            </a:fld>
            <a:endParaRPr lang="en-US" sz="1000" dirty="0">
              <a:solidFill>
                <a:prstClr val="white">
                  <a:lumMod val="50000"/>
                </a:prstClr>
              </a:solidFill>
              <a:latin typeface="Arial" charset="0"/>
              <a:cs typeface="Arial" charset="0"/>
            </a:endParaRPr>
          </a:p>
        </p:txBody>
      </p:sp>
      <p:sp>
        <p:nvSpPr>
          <p:cNvPr id="3" name="TextBox 2" descr="Decorative" title="Decorative">
            <a:extLst>
              <a:ext uri="{FF2B5EF4-FFF2-40B4-BE49-F238E27FC236}">
                <a16:creationId xmlns:a16="http://schemas.microsoft.com/office/drawing/2014/main" id="{E819639B-D2B2-2D72-AD4D-F12A1BFC07A5}"/>
              </a:ext>
            </a:extLst>
          </p:cNvPr>
          <p:cNvSpPr txBox="1"/>
          <p:nvPr/>
        </p:nvSpPr>
        <p:spPr>
          <a:xfrm>
            <a:off x="301005" y="976612"/>
            <a:ext cx="8667897" cy="369332"/>
          </a:xfrm>
          <a:prstGeom prst="rect">
            <a:avLst/>
          </a:prstGeom>
          <a:noFill/>
        </p:spPr>
        <p:txBody>
          <a:bodyPr wrap="square" rtlCol="0">
            <a:spAutoFit/>
          </a:bodyPr>
          <a:lstStyle/>
          <a:p>
            <a:r>
              <a:rPr lang="en-US" b="1" dirty="0" smtClean="0">
                <a:solidFill>
                  <a:schemeClr val="bg1">
                    <a:lumMod val="50000"/>
                  </a:schemeClr>
                </a:solidFill>
                <a:latin typeface="Arial" charset="0"/>
                <a:ea typeface="Arial" charset="0"/>
                <a:cs typeface="Arial" charset="0"/>
              </a:rPr>
              <a:t>WIDER DETERMINANTS: EMPLOYMENT, FOOD SECURITY &amp; LEGAL ADVICE</a:t>
            </a:r>
            <a:endParaRPr lang="en-US" b="1" dirty="0">
              <a:solidFill>
                <a:schemeClr val="bg1">
                  <a:lumMod val="50000"/>
                </a:schemeClr>
              </a:solidFill>
              <a:latin typeface="Arial" charset="0"/>
              <a:ea typeface="Arial" charset="0"/>
              <a:cs typeface="Arial" charset="0"/>
            </a:endParaRPr>
          </a:p>
        </p:txBody>
      </p:sp>
      <p:sp>
        <p:nvSpPr>
          <p:cNvPr id="75" name="Rectangle 74" descr="Decorative" title="Decorative"/>
          <p:cNvSpPr/>
          <p:nvPr/>
        </p:nvSpPr>
        <p:spPr>
          <a:xfrm>
            <a:off x="381751" y="1402080"/>
            <a:ext cx="5492975" cy="330183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7" name="Rectangle 46" descr="Decorative" title="Decorative"/>
          <p:cNvSpPr/>
          <p:nvPr/>
        </p:nvSpPr>
        <p:spPr>
          <a:xfrm>
            <a:off x="381752" y="4780480"/>
            <a:ext cx="8403522" cy="138820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9" name="Rectangle 48"/>
          <p:cNvSpPr/>
          <p:nvPr/>
        </p:nvSpPr>
        <p:spPr>
          <a:xfrm>
            <a:off x="381752" y="1423232"/>
            <a:ext cx="5812228" cy="276999"/>
          </a:xfrm>
          <a:prstGeom prst="rect">
            <a:avLst/>
          </a:prstGeom>
        </p:spPr>
        <p:txBody>
          <a:bodyPr wrap="square">
            <a:spAutoFit/>
          </a:bodyPr>
          <a:lstStyle/>
          <a:p>
            <a:r>
              <a:rPr lang="en-GB" sz="1200" b="1" dirty="0" smtClean="0">
                <a:solidFill>
                  <a:srgbClr val="CF0072"/>
                </a:solidFill>
              </a:rPr>
              <a:t>Employment and Housing</a:t>
            </a:r>
            <a:endParaRPr lang="en-GB" sz="1200" b="1" dirty="0">
              <a:solidFill>
                <a:srgbClr val="CF0072"/>
              </a:solidFill>
            </a:endParaRPr>
          </a:p>
        </p:txBody>
      </p:sp>
      <p:sp>
        <p:nvSpPr>
          <p:cNvPr id="50" name="Rectangle 49" descr="Decorative" title="Decorative"/>
          <p:cNvSpPr/>
          <p:nvPr/>
        </p:nvSpPr>
        <p:spPr>
          <a:xfrm>
            <a:off x="5964702" y="1395622"/>
            <a:ext cx="2820572" cy="330829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2" name="Rectangle 21"/>
          <p:cNvSpPr/>
          <p:nvPr/>
        </p:nvSpPr>
        <p:spPr>
          <a:xfrm>
            <a:off x="5930997" y="1402080"/>
            <a:ext cx="2641795" cy="276999"/>
          </a:xfrm>
          <a:prstGeom prst="rect">
            <a:avLst/>
          </a:prstGeom>
        </p:spPr>
        <p:txBody>
          <a:bodyPr wrap="square">
            <a:spAutoFit/>
          </a:bodyPr>
          <a:lstStyle/>
          <a:p>
            <a:r>
              <a:rPr lang="en-GB" sz="1200" b="1" dirty="0" smtClean="0">
                <a:solidFill>
                  <a:srgbClr val="CF0072"/>
                </a:solidFill>
              </a:rPr>
              <a:t>Food Security</a:t>
            </a:r>
            <a:endParaRPr lang="en-GB" sz="1200" b="1" dirty="0">
              <a:solidFill>
                <a:srgbClr val="CF0072"/>
              </a:solidFill>
            </a:endParaRPr>
          </a:p>
        </p:txBody>
      </p:sp>
      <p:sp>
        <p:nvSpPr>
          <p:cNvPr id="4" name="Rectangle 3"/>
          <p:cNvSpPr/>
          <p:nvPr/>
        </p:nvSpPr>
        <p:spPr>
          <a:xfrm>
            <a:off x="381750" y="4789480"/>
            <a:ext cx="2370264" cy="276999"/>
          </a:xfrm>
          <a:prstGeom prst="rect">
            <a:avLst/>
          </a:prstGeom>
        </p:spPr>
        <p:txBody>
          <a:bodyPr wrap="none">
            <a:spAutoFit/>
          </a:bodyPr>
          <a:lstStyle/>
          <a:p>
            <a:r>
              <a:rPr lang="en-GB" sz="1200" b="1" dirty="0" smtClean="0">
                <a:solidFill>
                  <a:srgbClr val="CF0072"/>
                </a:solidFill>
              </a:rPr>
              <a:t>Immigration and Legal Advice</a:t>
            </a:r>
          </a:p>
        </p:txBody>
      </p:sp>
      <p:sp>
        <p:nvSpPr>
          <p:cNvPr id="5" name="Rectangle 4"/>
          <p:cNvSpPr/>
          <p:nvPr/>
        </p:nvSpPr>
        <p:spPr>
          <a:xfrm>
            <a:off x="381751" y="1626147"/>
            <a:ext cx="5427327" cy="3354765"/>
          </a:xfrm>
          <a:prstGeom prst="rect">
            <a:avLst/>
          </a:prstGeom>
        </p:spPr>
        <p:txBody>
          <a:bodyPr wrap="square">
            <a:spAutoFit/>
          </a:bodyPr>
          <a:lstStyle/>
          <a:p>
            <a:pPr defTabSz="914400"/>
            <a:r>
              <a:rPr lang="en-US" sz="1200" b="1" dirty="0" smtClean="0"/>
              <a:t>A steady </a:t>
            </a:r>
            <a:r>
              <a:rPr lang="en-US" sz="1200" b="1" dirty="0"/>
              <a:t>income is essential for independence and avoiding destitution or homelessness, as well as having a strong effect on mental wellbeing</a:t>
            </a:r>
          </a:p>
          <a:p>
            <a:pPr marL="171450" indent="-171450" defTabSz="914400">
              <a:spcBef>
                <a:spcPts val="0"/>
              </a:spcBef>
              <a:buFont typeface="Wingdings" panose="05000000000000000000" pitchFamily="2" charset="2"/>
              <a:buChar char="§"/>
            </a:pPr>
            <a:r>
              <a:rPr lang="en-US" sz="1200" dirty="0" smtClean="0"/>
              <a:t>Those in the asylum system cannot work so those </a:t>
            </a:r>
            <a:r>
              <a:rPr lang="en-US" sz="1200" dirty="0"/>
              <a:t>who gain status have a significant gap in their work experience history and may struggle to find employment after gaining refugee status: the employment rate among </a:t>
            </a:r>
            <a:r>
              <a:rPr lang="en-US" sz="1200" dirty="0" smtClean="0"/>
              <a:t>former asylum seekers is </a:t>
            </a:r>
            <a:r>
              <a:rPr lang="en-US" sz="1200" dirty="0"/>
              <a:t>51%, compared with 73% </a:t>
            </a:r>
            <a:r>
              <a:rPr lang="en-US" sz="1200" dirty="0" smtClean="0"/>
              <a:t>those born in the UK.</a:t>
            </a:r>
            <a:endParaRPr lang="en-US" sz="1200" dirty="0"/>
          </a:p>
          <a:p>
            <a:pPr marL="171450" indent="-171450" defTabSz="914400">
              <a:buFont typeface="Wingdings" panose="05000000000000000000" pitchFamily="2" charset="2"/>
              <a:buChar char="§"/>
            </a:pPr>
            <a:r>
              <a:rPr lang="en-US" sz="1200" dirty="0" smtClean="0"/>
              <a:t>VCS groups in Southwark provide invaluable opportunities for AS&amp;R to gain experience and skills that will enable them to gain employment when legally possible, but have limited resources.</a:t>
            </a:r>
            <a:endParaRPr lang="en-US" sz="1200" baseline="30000" dirty="0" smtClean="0"/>
          </a:p>
          <a:p>
            <a:pPr defTabSz="914400"/>
            <a:r>
              <a:rPr lang="en-GB" sz="1200" b="1" dirty="0" smtClean="0"/>
              <a:t>Housing </a:t>
            </a:r>
            <a:r>
              <a:rPr lang="en-GB" sz="1200" b="1" dirty="0"/>
              <a:t>is a key social determinant of health and wellbeing; </a:t>
            </a:r>
            <a:r>
              <a:rPr lang="en-GB" sz="1200" b="1" dirty="0" smtClean="0"/>
              <a:t>providing </a:t>
            </a:r>
            <a:r>
              <a:rPr lang="en-GB" sz="1200" b="1" dirty="0"/>
              <a:t>a base from which families and individuals can access healthcare, employment, education and other services and is essential for both mental and physical </a:t>
            </a:r>
            <a:r>
              <a:rPr lang="en-GB" sz="1200" b="1" dirty="0" smtClean="0"/>
              <a:t>well-being</a:t>
            </a:r>
            <a:r>
              <a:rPr lang="en-GB" sz="1200" b="1" baseline="30000" dirty="0" smtClean="0"/>
              <a:t>1</a:t>
            </a:r>
          </a:p>
          <a:p>
            <a:pPr marL="171450" indent="-171450" defTabSz="914400">
              <a:buFont typeface="Wingdings" panose="05000000000000000000" pitchFamily="2" charset="2"/>
              <a:buChar char="§"/>
            </a:pPr>
            <a:r>
              <a:rPr lang="en-US" sz="1200" dirty="0" smtClean="0"/>
              <a:t>Housing is severely limited in Southwark, and many asylum seekers and refugees live in substandard accommodation or are forced to leave the area when they stop receiving state support.</a:t>
            </a:r>
            <a:endParaRPr lang="en-US" sz="1200" dirty="0"/>
          </a:p>
          <a:p>
            <a:pPr defTabSz="914400"/>
            <a:endParaRPr lang="en-GB" sz="1200" dirty="0"/>
          </a:p>
          <a:p>
            <a:pPr defTabSz="914400"/>
            <a:endParaRPr lang="en-US" sz="1200" baseline="30000" dirty="0"/>
          </a:p>
        </p:txBody>
      </p:sp>
      <p:sp>
        <p:nvSpPr>
          <p:cNvPr id="6" name="Rectangle 5"/>
          <p:cNvSpPr/>
          <p:nvPr/>
        </p:nvSpPr>
        <p:spPr>
          <a:xfrm>
            <a:off x="5964702" y="1579208"/>
            <a:ext cx="2764301" cy="3046988"/>
          </a:xfrm>
          <a:prstGeom prst="rect">
            <a:avLst/>
          </a:prstGeom>
        </p:spPr>
        <p:txBody>
          <a:bodyPr wrap="square">
            <a:spAutoFit/>
          </a:bodyPr>
          <a:lstStyle/>
          <a:p>
            <a:r>
              <a:rPr lang="en-GB" sz="1200" b="1" dirty="0">
                <a:ea typeface="Arial" panose="020B0604020202020204" pitchFamily="34" charset="0"/>
                <a:cs typeface="Times New Roman" panose="02020603050405020304" pitchFamily="18" charset="0"/>
              </a:rPr>
              <a:t>F</a:t>
            </a:r>
            <a:r>
              <a:rPr lang="en-GB" sz="1200" b="1" dirty="0" smtClean="0">
                <a:ea typeface="Arial" panose="020B0604020202020204" pitchFamily="34" charset="0"/>
                <a:cs typeface="Times New Roman" panose="02020603050405020304" pitchFamily="18" charset="0"/>
              </a:rPr>
              <a:t>ood </a:t>
            </a:r>
            <a:r>
              <a:rPr lang="en-GB" sz="1200" b="1" dirty="0">
                <a:ea typeface="Arial" panose="020B0604020202020204" pitchFamily="34" charset="0"/>
                <a:cs typeface="Times New Roman" panose="02020603050405020304" pitchFamily="18" charset="0"/>
              </a:rPr>
              <a:t>provision in IACs is problematic, however, stakeholder interviews suggest that many </a:t>
            </a:r>
            <a:r>
              <a:rPr lang="en-GB" sz="1200" b="1" dirty="0" smtClean="0">
                <a:ea typeface="Arial" panose="020B0604020202020204" pitchFamily="34" charset="0"/>
                <a:cs typeface="Times New Roman" panose="02020603050405020304" pitchFamily="18" charset="0"/>
              </a:rPr>
              <a:t>AS&amp;R and irregular migrants outside </a:t>
            </a:r>
            <a:r>
              <a:rPr lang="en-GB" sz="1200" b="1" dirty="0">
                <a:ea typeface="Arial" panose="020B0604020202020204" pitchFamily="34" charset="0"/>
                <a:cs typeface="Times New Roman" panose="02020603050405020304" pitchFamily="18" charset="0"/>
              </a:rPr>
              <a:t>of IACs also struggle to afford accessible </a:t>
            </a:r>
            <a:r>
              <a:rPr lang="en-GB" sz="1200" b="1" dirty="0" smtClean="0">
                <a:ea typeface="Arial" panose="020B0604020202020204" pitchFamily="34" charset="0"/>
                <a:cs typeface="Times New Roman" panose="02020603050405020304" pitchFamily="18" charset="0"/>
              </a:rPr>
              <a:t>food. </a:t>
            </a:r>
            <a:endParaRPr lang="en-GB" sz="1200" b="1" dirty="0">
              <a:ea typeface="Arial" panose="020B0604020202020204" pitchFamily="34" charset="0"/>
              <a:cs typeface="Times New Roman" panose="02020603050405020304" pitchFamily="18" charset="0"/>
            </a:endParaRPr>
          </a:p>
          <a:p>
            <a:pPr marL="171450" indent="-171450">
              <a:buFont typeface="Wingdings" panose="05000000000000000000" pitchFamily="2" charset="2"/>
              <a:buChar char="§"/>
            </a:pPr>
            <a:r>
              <a:rPr lang="en-US" sz="1200" dirty="0"/>
              <a:t>Many of these groups rely on food banks, providers of free meals or food </a:t>
            </a:r>
            <a:r>
              <a:rPr lang="en-US" sz="1200" dirty="0" smtClean="0"/>
              <a:t>pantries </a:t>
            </a:r>
            <a:r>
              <a:rPr lang="en-US" sz="1200" dirty="0"/>
              <a:t>in Southwark, however evidence from stakeholder interviews suggests </a:t>
            </a:r>
            <a:r>
              <a:rPr lang="en-US" sz="1200" dirty="0" smtClean="0"/>
              <a:t>awareness of local options among the AS&amp;R population is low.</a:t>
            </a:r>
          </a:p>
          <a:p>
            <a:pPr marL="171450" indent="-171450">
              <a:buFont typeface="Wingdings" panose="05000000000000000000" pitchFamily="2" charset="2"/>
              <a:buChar char="§"/>
            </a:pPr>
            <a:r>
              <a:rPr lang="en-US" sz="1200" dirty="0" smtClean="0"/>
              <a:t>COVID-19 and the cost of living crisis have exacerbated this, particularly for those with NRPF</a:t>
            </a:r>
            <a:endParaRPr lang="en-US" sz="1200" dirty="0"/>
          </a:p>
        </p:txBody>
      </p:sp>
      <p:sp>
        <p:nvSpPr>
          <p:cNvPr id="27" name="Rectangle 26"/>
          <p:cNvSpPr/>
          <p:nvPr/>
        </p:nvSpPr>
        <p:spPr>
          <a:xfrm>
            <a:off x="381752" y="5005424"/>
            <a:ext cx="8473860" cy="1200329"/>
          </a:xfrm>
          <a:prstGeom prst="rect">
            <a:avLst/>
          </a:prstGeom>
        </p:spPr>
        <p:txBody>
          <a:bodyPr wrap="square">
            <a:spAutoFit/>
          </a:bodyPr>
          <a:lstStyle/>
          <a:p>
            <a:r>
              <a:rPr lang="en-GB" sz="1200" b="1" dirty="0" smtClean="0">
                <a:ea typeface="Arial" panose="020B0604020202020204" pitchFamily="34" charset="0"/>
                <a:cs typeface="Times New Roman" panose="02020603050405020304" pitchFamily="18" charset="0"/>
              </a:rPr>
              <a:t>Access to good quality immigration and legal advice is vital for AS&amp;R and irregular migrants to ensure they remain in the UK, are able to access statutory services and are in safe and legal employment. Demand for immigration legal advice in Southwark and London currently dramatically outstrips supply, and need in Southwark is growing.</a:t>
            </a:r>
          </a:p>
          <a:p>
            <a:pPr marL="171450" indent="-171450">
              <a:buFont typeface="Wingdings" panose="05000000000000000000" pitchFamily="2" charset="2"/>
              <a:buChar char="§"/>
            </a:pPr>
            <a:r>
              <a:rPr lang="en-GB" sz="1200" dirty="0" smtClean="0">
                <a:ea typeface="Arial" panose="020B0604020202020204" pitchFamily="34" charset="0"/>
                <a:cs typeface="Times New Roman" panose="02020603050405020304" pitchFamily="18" charset="0"/>
              </a:rPr>
              <a:t>Citizens Advice Southwark have seen a 25% increase in people with immigration problems seeking legal advice, and a 39% increase in immigration cases brought to it between 2020-21 and 2021-22.</a:t>
            </a:r>
            <a:endParaRPr lang="en-GB" sz="1200" dirty="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294089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346" y="132988"/>
            <a:ext cx="8900050" cy="955072"/>
          </a:xfrm>
        </p:spPr>
        <p:txBody>
          <a:bodyPr>
            <a:noAutofit/>
          </a:bodyPr>
          <a:lstStyle/>
          <a:p>
            <a:r>
              <a:rPr lang="en-US" sz="2400" dirty="0" smtClean="0">
                <a:solidFill>
                  <a:srgbClr val="0070C0"/>
                </a:solidFill>
              </a:rPr>
              <a:t>Social connectedness is vital to wellbeing; the voluntary sector is key to AS&amp;R and migrant social life and support</a:t>
            </a:r>
            <a:endParaRPr lang="en-US" sz="2400" dirty="0">
              <a:solidFill>
                <a:srgbClr val="0070C0"/>
              </a:solidFill>
            </a:endParaRPr>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11</a:t>
            </a:fld>
            <a:endParaRPr lang="en-US" sz="1000" dirty="0">
              <a:solidFill>
                <a:prstClr val="white">
                  <a:lumMod val="50000"/>
                </a:prstClr>
              </a:solidFill>
              <a:latin typeface="Arial" charset="0"/>
              <a:cs typeface="Arial" charset="0"/>
            </a:endParaRPr>
          </a:p>
        </p:txBody>
      </p:sp>
      <p:sp>
        <p:nvSpPr>
          <p:cNvPr id="3" name="TextBox 2" descr="Decorative" title="Decorative">
            <a:extLst>
              <a:ext uri="{FF2B5EF4-FFF2-40B4-BE49-F238E27FC236}">
                <a16:creationId xmlns:a16="http://schemas.microsoft.com/office/drawing/2014/main" id="{E819639B-D2B2-2D72-AD4D-F12A1BFC07A5}"/>
              </a:ext>
            </a:extLst>
          </p:cNvPr>
          <p:cNvSpPr txBox="1"/>
          <p:nvPr/>
        </p:nvSpPr>
        <p:spPr>
          <a:xfrm>
            <a:off x="289346" y="977599"/>
            <a:ext cx="8900050" cy="369332"/>
          </a:xfrm>
          <a:prstGeom prst="rect">
            <a:avLst/>
          </a:prstGeom>
          <a:noFill/>
        </p:spPr>
        <p:txBody>
          <a:bodyPr wrap="square" rtlCol="0">
            <a:spAutoFit/>
          </a:bodyPr>
          <a:lstStyle/>
          <a:p>
            <a:r>
              <a:rPr lang="en-US" b="1" dirty="0" smtClean="0">
                <a:solidFill>
                  <a:schemeClr val="bg1">
                    <a:lumMod val="50000"/>
                  </a:schemeClr>
                </a:solidFill>
                <a:latin typeface="Arial" charset="0"/>
                <a:ea typeface="Arial" charset="0"/>
                <a:cs typeface="Arial" charset="0"/>
              </a:rPr>
              <a:t>WIDER DETERMINANTS: SOCIAL CONNECTEDNESS</a:t>
            </a:r>
            <a:endParaRPr lang="en-US" b="1" dirty="0">
              <a:solidFill>
                <a:schemeClr val="bg1">
                  <a:lumMod val="50000"/>
                </a:schemeClr>
              </a:solidFill>
              <a:latin typeface="Arial" charset="0"/>
              <a:ea typeface="Arial" charset="0"/>
              <a:cs typeface="Arial" charset="0"/>
            </a:endParaRPr>
          </a:p>
        </p:txBody>
      </p:sp>
      <p:sp>
        <p:nvSpPr>
          <p:cNvPr id="14" name="Rectangle 13" descr="Decorative" title="Decorative"/>
          <p:cNvSpPr/>
          <p:nvPr/>
        </p:nvSpPr>
        <p:spPr>
          <a:xfrm>
            <a:off x="381752" y="1402080"/>
            <a:ext cx="6349640" cy="192405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412060" y="1430774"/>
            <a:ext cx="4479111" cy="276999"/>
          </a:xfrm>
          <a:prstGeom prst="rect">
            <a:avLst/>
          </a:prstGeom>
        </p:spPr>
        <p:txBody>
          <a:bodyPr wrap="none">
            <a:spAutoFit/>
          </a:bodyPr>
          <a:lstStyle/>
          <a:p>
            <a:r>
              <a:rPr lang="en-GB" sz="1200" b="1" dirty="0" smtClean="0">
                <a:solidFill>
                  <a:srgbClr val="CF0072"/>
                </a:solidFill>
              </a:rPr>
              <a:t>Social connectedness and the voluntary sector in the IACs</a:t>
            </a:r>
            <a:endParaRPr lang="en-GB" sz="1200" b="1" dirty="0">
              <a:solidFill>
                <a:srgbClr val="CF0072"/>
              </a:solidFill>
            </a:endParaRPr>
          </a:p>
        </p:txBody>
      </p:sp>
      <p:sp>
        <p:nvSpPr>
          <p:cNvPr id="8" name="Rectangle 7"/>
          <p:cNvSpPr/>
          <p:nvPr/>
        </p:nvSpPr>
        <p:spPr>
          <a:xfrm>
            <a:off x="412060" y="1635353"/>
            <a:ext cx="6319332" cy="1754326"/>
          </a:xfrm>
          <a:prstGeom prst="rect">
            <a:avLst/>
          </a:prstGeom>
        </p:spPr>
        <p:txBody>
          <a:bodyPr wrap="square">
            <a:spAutoFit/>
          </a:bodyPr>
          <a:lstStyle/>
          <a:p>
            <a:pPr defTabSz="914400"/>
            <a:r>
              <a:rPr lang="en-GB" sz="1200" b="1" dirty="0">
                <a:latin typeface="Arial" panose="020B0604020202020204" pitchFamily="34" charset="0"/>
                <a:cs typeface="Arial" panose="020B0604020202020204" pitchFamily="34" charset="0"/>
              </a:rPr>
              <a:t>The VCS sector is the key provider of holistic community-based integration ‘services’, and are often considered as more approachable and trusted by </a:t>
            </a:r>
            <a:r>
              <a:rPr lang="en-GB" sz="1200" b="1" dirty="0" smtClean="0">
                <a:latin typeface="Arial" panose="020B0604020202020204" pitchFamily="34" charset="0"/>
                <a:cs typeface="Arial" panose="020B0604020202020204" pitchFamily="34" charset="0"/>
              </a:rPr>
              <a:t>AS&amp;R </a:t>
            </a:r>
            <a:r>
              <a:rPr lang="en-GB" sz="1200" b="1" dirty="0">
                <a:latin typeface="Arial" panose="020B0604020202020204" pitchFamily="34" charset="0"/>
                <a:cs typeface="Arial" panose="020B0604020202020204" pitchFamily="34" charset="0"/>
              </a:rPr>
              <a:t>communities compared to mainstream services</a:t>
            </a:r>
          </a:p>
          <a:p>
            <a:pPr marL="171450" indent="-171450" defTabSz="914400">
              <a:spcBef>
                <a:spcPts val="0"/>
              </a:spcBef>
              <a:buFont typeface="Wingdings" panose="05000000000000000000" pitchFamily="2" charset="2"/>
              <a:buChar char="§"/>
            </a:pPr>
            <a:r>
              <a:rPr lang="en-US" sz="1200" dirty="0">
                <a:solidFill>
                  <a:prstClr val="black"/>
                </a:solidFill>
                <a:latin typeface="Arial" panose="020B0604020202020204" pitchFamily="34" charset="0"/>
                <a:cs typeface="Arial" panose="020B0604020202020204" pitchFamily="34" charset="0"/>
              </a:rPr>
              <a:t>Anecdotal evidence suggests that linking IAC residents to local community groups and social activities can have a strongly positive effect on mental wellbeing and integration, with positive outcomes seen regarding ability to find employment or gaining </a:t>
            </a:r>
            <a:r>
              <a:rPr lang="en-US" sz="1200" dirty="0" smtClean="0">
                <a:solidFill>
                  <a:prstClr val="black"/>
                </a:solidFill>
                <a:latin typeface="Arial" panose="020B0604020202020204" pitchFamily="34" charset="0"/>
                <a:cs typeface="Arial" panose="020B0604020202020204" pitchFamily="34" charset="0"/>
              </a:rPr>
              <a:t>status.</a:t>
            </a:r>
            <a:endParaRPr lang="en-US" sz="1200" dirty="0">
              <a:solidFill>
                <a:prstClr val="black"/>
              </a:solidFill>
              <a:latin typeface="Arial" panose="020B0604020202020204" pitchFamily="34" charset="0"/>
              <a:cs typeface="Arial" panose="020B0604020202020204" pitchFamily="34" charset="0"/>
            </a:endParaRPr>
          </a:p>
          <a:p>
            <a:pPr marL="171450" indent="-171450" defTabSz="914400">
              <a:spcBef>
                <a:spcPts val="0"/>
              </a:spcBef>
              <a:buFont typeface="Wingdings" panose="05000000000000000000" pitchFamily="2" charset="2"/>
              <a:buChar char="§"/>
            </a:pPr>
            <a:r>
              <a:rPr lang="en-US" sz="1200" dirty="0" smtClean="0">
                <a:latin typeface="Arial" panose="020B0604020202020204" pitchFamily="34" charset="0"/>
                <a:cs typeface="Arial" panose="020B0604020202020204" pitchFamily="34" charset="0"/>
              </a:rPr>
              <a:t>IAC </a:t>
            </a:r>
            <a:r>
              <a:rPr lang="en-US" sz="1200" dirty="0">
                <a:latin typeface="Arial" panose="020B0604020202020204" pitchFamily="34" charset="0"/>
                <a:cs typeface="Arial" panose="020B0604020202020204" pitchFamily="34" charset="0"/>
              </a:rPr>
              <a:t>residents and stakeholders </a:t>
            </a:r>
            <a:r>
              <a:rPr lang="en-US" sz="1200" dirty="0" smtClean="0">
                <a:latin typeface="Arial" panose="020B0604020202020204" pitchFamily="34" charset="0"/>
                <a:cs typeface="Arial" panose="020B0604020202020204" pitchFamily="34" charset="0"/>
              </a:rPr>
              <a:t>emphasized </a:t>
            </a:r>
            <a:r>
              <a:rPr lang="en-US" sz="1200" dirty="0">
                <a:latin typeface="Arial" panose="020B0604020202020204" pitchFamily="34" charset="0"/>
                <a:cs typeface="Arial" panose="020B0604020202020204" pitchFamily="34" charset="0"/>
              </a:rPr>
              <a:t>the importance of the voluntary sector in promoting residents’ health and wellbeing, although IAC staff suggested</a:t>
            </a:r>
            <a:r>
              <a:rPr lang="en-US" sz="1200" dirty="0">
                <a:solidFill>
                  <a:prstClr val="black"/>
                </a:solidFill>
                <a:latin typeface="Arial" panose="020B0604020202020204" pitchFamily="34" charset="0"/>
                <a:cs typeface="Arial" panose="020B0604020202020204" pitchFamily="34" charset="0"/>
              </a:rPr>
              <a:t> they are not aware of relevant VCS groups or activities to signpost to</a:t>
            </a:r>
            <a:r>
              <a:rPr lang="en-US" sz="1200" dirty="0" smtClean="0">
                <a:solidFill>
                  <a:prstClr val="black"/>
                </a:solidFill>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
        <p:nvSpPr>
          <p:cNvPr id="17" name="Rectangle 16" descr="Decorative" title="Decorative"/>
          <p:cNvSpPr/>
          <p:nvPr/>
        </p:nvSpPr>
        <p:spPr>
          <a:xfrm>
            <a:off x="381752" y="3408375"/>
            <a:ext cx="8327908" cy="282361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Rectangle 17"/>
          <p:cNvSpPr/>
          <p:nvPr/>
        </p:nvSpPr>
        <p:spPr>
          <a:xfrm>
            <a:off x="412060" y="3432674"/>
            <a:ext cx="7794826" cy="276999"/>
          </a:xfrm>
          <a:prstGeom prst="rect">
            <a:avLst/>
          </a:prstGeom>
        </p:spPr>
        <p:txBody>
          <a:bodyPr wrap="none">
            <a:spAutoFit/>
          </a:bodyPr>
          <a:lstStyle/>
          <a:p>
            <a:r>
              <a:rPr lang="en-GB" sz="1200" b="1" dirty="0" smtClean="0">
                <a:solidFill>
                  <a:srgbClr val="CF0072"/>
                </a:solidFill>
              </a:rPr>
              <a:t>Social connectedness and the voluntary sector: AS&amp;R and irregular migrants living in the community</a:t>
            </a:r>
            <a:endParaRPr lang="en-GB" sz="1200" b="1" dirty="0">
              <a:solidFill>
                <a:srgbClr val="CF0072"/>
              </a:solidFill>
            </a:endParaRPr>
          </a:p>
        </p:txBody>
      </p:sp>
      <p:sp>
        <p:nvSpPr>
          <p:cNvPr id="20" name="Rectangular Callout 19">
            <a:extLst>
              <a:ext uri="{FF2B5EF4-FFF2-40B4-BE49-F238E27FC236}">
                <a16:creationId xmlns:a16="http://schemas.microsoft.com/office/drawing/2014/main" id="{DF8FB57F-CF59-8135-28C1-8773B5856C71}"/>
              </a:ext>
            </a:extLst>
          </p:cNvPr>
          <p:cNvSpPr/>
          <p:nvPr/>
        </p:nvSpPr>
        <p:spPr>
          <a:xfrm>
            <a:off x="7022017" y="1525712"/>
            <a:ext cx="1653353" cy="1489698"/>
          </a:xfrm>
          <a:prstGeom prst="wedgeRectCallout">
            <a:avLst>
              <a:gd name="adj1" fmla="val -31990"/>
              <a:gd name="adj2" fmla="val 67857"/>
            </a:avLst>
          </a:prstGeom>
          <a:solidFill>
            <a:srgbClr val="4472C4"/>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i="1" dirty="0"/>
              <a:t>“Finding </a:t>
            </a:r>
            <a:r>
              <a:rPr lang="en-US" sz="900" i="1" dirty="0" err="1"/>
              <a:t>iRMO</a:t>
            </a:r>
            <a:r>
              <a:rPr lang="en-US" sz="900" i="1" dirty="0"/>
              <a:t> [VCS group] was like a light in the darkness; I made friends who could speak my language and learnt English as well. Most importantly it has improved my confidence” </a:t>
            </a:r>
          </a:p>
          <a:p>
            <a:pPr algn="ctr"/>
            <a:r>
              <a:rPr lang="en-US" sz="900" dirty="0"/>
              <a:t>-contingency IAC resident, Southwark</a:t>
            </a:r>
          </a:p>
        </p:txBody>
      </p:sp>
      <p:sp>
        <p:nvSpPr>
          <p:cNvPr id="9" name="Rectangle 8"/>
          <p:cNvSpPr/>
          <p:nvPr/>
        </p:nvSpPr>
        <p:spPr>
          <a:xfrm>
            <a:off x="412060" y="3615887"/>
            <a:ext cx="8297600" cy="2862322"/>
          </a:xfrm>
          <a:prstGeom prst="rect">
            <a:avLst/>
          </a:prstGeom>
        </p:spPr>
        <p:txBody>
          <a:bodyPr wrap="square">
            <a:spAutoFit/>
          </a:bodyPr>
          <a:lstStyle/>
          <a:p>
            <a:pPr defTabSz="914400"/>
            <a:r>
              <a:rPr lang="en-GB" sz="1200" b="1" dirty="0">
                <a:latin typeface="Arial" panose="020B0604020202020204" pitchFamily="34" charset="0"/>
                <a:cs typeface="Arial" panose="020B0604020202020204" pitchFamily="34" charset="0"/>
              </a:rPr>
              <a:t>Community groups often serve as ‘sign-posters’ to mainstream services such as healthcare, mental health support, legal and housing advice services for those who would otherwise not engage at all</a:t>
            </a:r>
          </a:p>
          <a:p>
            <a:pPr marL="285750" indent="-285750" defTabSz="914400">
              <a:spcBef>
                <a:spcPts val="0"/>
              </a:spcBef>
              <a:buFont typeface="Wingdings" panose="05000000000000000000" pitchFamily="2" charset="2"/>
              <a:buChar char="§"/>
            </a:pPr>
            <a:r>
              <a:rPr lang="en-GB" sz="1200" dirty="0">
                <a:latin typeface="Arial" panose="020B0604020202020204" pitchFamily="34" charset="0"/>
                <a:cs typeface="Arial" panose="020B0604020202020204" pitchFamily="34" charset="0"/>
              </a:rPr>
              <a:t>Day care centres and community groups are key to integration and wellbeing</a:t>
            </a:r>
          </a:p>
          <a:p>
            <a:pPr marL="285750" indent="-285750" defTabSz="914400">
              <a:spcBef>
                <a:spcPts val="0"/>
              </a:spcBef>
              <a:buFont typeface="Wingdings" panose="05000000000000000000" pitchFamily="2" charset="2"/>
              <a:buChar char="§"/>
            </a:pPr>
            <a:r>
              <a:rPr lang="en-GB" sz="1200" dirty="0">
                <a:latin typeface="Arial" panose="020B0604020202020204" pitchFamily="34" charset="0"/>
                <a:cs typeface="Arial" panose="020B0604020202020204" pitchFamily="34" charset="0"/>
              </a:rPr>
              <a:t>These are often focused on one community group, either by nationality or language, but could also have a wider scope (e.g. focus on asylum seekers, women and children </a:t>
            </a:r>
            <a:r>
              <a:rPr lang="en-GB" sz="1200" dirty="0" err="1">
                <a:latin typeface="Arial" panose="020B0604020202020204" pitchFamily="34" charset="0"/>
                <a:cs typeface="Arial" panose="020B0604020202020204" pitchFamily="34" charset="0"/>
              </a:rPr>
              <a:t>etc</a:t>
            </a:r>
            <a:r>
              <a:rPr lang="en-GB" sz="1200" dirty="0">
                <a:latin typeface="Arial" panose="020B0604020202020204" pitchFamily="34" charset="0"/>
                <a:cs typeface="Arial" panose="020B0604020202020204" pitchFamily="34" charset="0"/>
              </a:rPr>
              <a:t>)</a:t>
            </a:r>
          </a:p>
          <a:p>
            <a:pPr marL="285750" indent="-285750" defTabSz="914400">
              <a:spcBef>
                <a:spcPts val="0"/>
              </a:spcBef>
              <a:buFont typeface="Wingdings" panose="05000000000000000000" pitchFamily="2" charset="2"/>
              <a:buChar char="§"/>
            </a:pPr>
            <a:r>
              <a:rPr lang="en-GB" sz="1200" dirty="0">
                <a:latin typeface="Arial" panose="020B0604020202020204" pitchFamily="34" charset="0"/>
                <a:cs typeface="Arial" panose="020B0604020202020204" pitchFamily="34" charset="0"/>
              </a:rPr>
              <a:t>Many with irregular immigration status only feel comfortable presenting to community or other VCS groups, meaning they are essential for many </a:t>
            </a:r>
            <a:r>
              <a:rPr lang="en-GB" sz="1200" dirty="0" smtClean="0">
                <a:latin typeface="Arial" panose="020B0604020202020204" pitchFamily="34" charset="0"/>
                <a:cs typeface="Arial" panose="020B0604020202020204" pitchFamily="34" charset="0"/>
              </a:rPr>
              <a:t>communities</a:t>
            </a:r>
          </a:p>
          <a:p>
            <a:pPr defTabSz="914400"/>
            <a:r>
              <a:rPr lang="en-US" sz="1200" b="1" dirty="0"/>
              <a:t>Despite facing significant resource constraints, local VCS groups offer an important, holistic service to their communities: cultural familiarity, trust and association as well as practical advice and support across a range of social determinants of health and </a:t>
            </a:r>
            <a:r>
              <a:rPr lang="en-US" sz="1200" b="1" dirty="0" smtClean="0"/>
              <a:t>wellbeing</a:t>
            </a:r>
          </a:p>
          <a:p>
            <a:pPr marL="171450" indent="-171450" defTabSz="914400">
              <a:buFont typeface="Wingdings" panose="05000000000000000000" pitchFamily="2" charset="2"/>
              <a:buChar char="§"/>
            </a:pPr>
            <a:r>
              <a:rPr lang="en-US" sz="1200" dirty="0" err="1" smtClean="0"/>
              <a:t>Panjshir</a:t>
            </a:r>
            <a:r>
              <a:rPr lang="en-US" sz="1200" dirty="0" smtClean="0"/>
              <a:t> Aid worked closely with the council to support arrivals in the Afghan Bridging hotels (closed in December 2022) to register with GPs and schools; access information about COVID-19 and share information in Dari &amp; Pashto.</a:t>
            </a:r>
          </a:p>
          <a:p>
            <a:pPr marL="171450" indent="-171450" defTabSz="914400">
              <a:buFont typeface="Wingdings" panose="05000000000000000000" pitchFamily="2" charset="2"/>
              <a:buChar char="§"/>
            </a:pPr>
            <a:r>
              <a:rPr lang="en-US" sz="1200" dirty="0" smtClean="0"/>
              <a:t>Southwark Day Centre for Asylum Seekers opens twice a week and offers services including a nurse from the Health Inclusion Team, free legal advice, free English lessons and free hot lunches, among many others. </a:t>
            </a:r>
            <a:endParaRPr lang="en-US" sz="1200" dirty="0"/>
          </a:p>
          <a:p>
            <a:pPr defTabSz="914400">
              <a:spcBef>
                <a:spcPts val="0"/>
              </a:spcBef>
            </a:pPr>
            <a:endParaRPr lang="en-GB"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4238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304" y="230559"/>
            <a:ext cx="8772568" cy="955072"/>
          </a:xfrm>
        </p:spPr>
        <p:txBody>
          <a:bodyPr>
            <a:noAutofit/>
          </a:bodyPr>
          <a:lstStyle/>
          <a:p>
            <a:r>
              <a:rPr lang="en-US" sz="2400" dirty="0" smtClean="0">
                <a:solidFill>
                  <a:srgbClr val="0070C0"/>
                </a:solidFill>
              </a:rPr>
              <a:t>The report sets out recommendations for how partners can meet the needs of AS&amp;R and irregular migrant populations</a:t>
            </a:r>
            <a:endParaRPr lang="en-US" sz="2400" dirty="0">
              <a:solidFill>
                <a:srgbClr val="0070C0"/>
              </a:solidFill>
            </a:endParaRPr>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12</a:t>
            </a:fld>
            <a:endParaRPr lang="en-US" sz="1000" dirty="0">
              <a:solidFill>
                <a:prstClr val="white">
                  <a:lumMod val="50000"/>
                </a:prstClr>
              </a:solidFill>
              <a:latin typeface="Arial" charset="0"/>
              <a:cs typeface="Arial" charset="0"/>
            </a:endParaRPr>
          </a:p>
        </p:txBody>
      </p:sp>
      <p:sp>
        <p:nvSpPr>
          <p:cNvPr id="3" name="TextBox 2" descr="Decorative" title="Decorative">
            <a:extLst>
              <a:ext uri="{FF2B5EF4-FFF2-40B4-BE49-F238E27FC236}">
                <a16:creationId xmlns:a16="http://schemas.microsoft.com/office/drawing/2014/main" id="{E819639B-D2B2-2D72-AD4D-F12A1BFC07A5}"/>
              </a:ext>
            </a:extLst>
          </p:cNvPr>
          <p:cNvSpPr txBox="1"/>
          <p:nvPr/>
        </p:nvSpPr>
        <p:spPr>
          <a:xfrm>
            <a:off x="209304" y="1099562"/>
            <a:ext cx="8900050" cy="369332"/>
          </a:xfrm>
          <a:prstGeom prst="rect">
            <a:avLst/>
          </a:prstGeom>
          <a:noFill/>
        </p:spPr>
        <p:txBody>
          <a:bodyPr wrap="square" rtlCol="0">
            <a:spAutoFit/>
          </a:bodyPr>
          <a:lstStyle/>
          <a:p>
            <a:r>
              <a:rPr lang="en-US" b="1" dirty="0" smtClean="0">
                <a:solidFill>
                  <a:schemeClr val="bg1">
                    <a:lumMod val="50000"/>
                  </a:schemeClr>
                </a:solidFill>
                <a:latin typeface="Arial" charset="0"/>
                <a:ea typeface="Arial" charset="0"/>
                <a:cs typeface="Arial" charset="0"/>
              </a:rPr>
              <a:t>SUMMARY OF RECOMMENDATIONS</a:t>
            </a:r>
            <a:endParaRPr lang="en-US" b="1" dirty="0">
              <a:solidFill>
                <a:schemeClr val="bg1">
                  <a:lumMod val="50000"/>
                </a:schemeClr>
              </a:solidFill>
              <a:latin typeface="Arial" charset="0"/>
              <a:ea typeface="Arial" charset="0"/>
              <a:cs typeface="Arial" charset="0"/>
            </a:endParaRPr>
          </a:p>
        </p:txBody>
      </p:sp>
      <p:graphicFrame>
        <p:nvGraphicFramePr>
          <p:cNvPr id="4" name="Table 3" descr="Summary of reccommendations around advocating for our residents with the Home Office, Improving Access to Health Services, Building on the Strength of the Voluntary Sector, and Making Data Work for the Benefit of Asylum Seekers and Refugees"/>
          <p:cNvGraphicFramePr>
            <a:graphicFrameLocks noGrp="1"/>
          </p:cNvGraphicFramePr>
          <p:nvPr>
            <p:extLst>
              <p:ext uri="{D42A27DB-BD31-4B8C-83A1-F6EECF244321}">
                <p14:modId xmlns:p14="http://schemas.microsoft.com/office/powerpoint/2010/main" val="884103735"/>
              </p:ext>
            </p:extLst>
          </p:nvPr>
        </p:nvGraphicFramePr>
        <p:xfrm>
          <a:off x="324255" y="1571264"/>
          <a:ext cx="8489154" cy="4572000"/>
        </p:xfrm>
        <a:graphic>
          <a:graphicData uri="http://schemas.openxmlformats.org/drawingml/2006/table">
            <a:tbl>
              <a:tblPr firstRow="1" bandRow="1">
                <a:tableStyleId>{5C22544A-7EE6-4342-B048-85BDC9FD1C3A}</a:tableStyleId>
              </a:tblPr>
              <a:tblGrid>
                <a:gridCol w="2421735">
                  <a:extLst>
                    <a:ext uri="{9D8B030D-6E8A-4147-A177-3AD203B41FA5}">
                      <a16:colId xmlns:a16="http://schemas.microsoft.com/office/drawing/2014/main" val="1543683926"/>
                    </a:ext>
                  </a:extLst>
                </a:gridCol>
                <a:gridCol w="2210068">
                  <a:extLst>
                    <a:ext uri="{9D8B030D-6E8A-4147-A177-3AD203B41FA5}">
                      <a16:colId xmlns:a16="http://schemas.microsoft.com/office/drawing/2014/main" val="418425036"/>
                    </a:ext>
                  </a:extLst>
                </a:gridCol>
                <a:gridCol w="1910329">
                  <a:extLst>
                    <a:ext uri="{9D8B030D-6E8A-4147-A177-3AD203B41FA5}">
                      <a16:colId xmlns:a16="http://schemas.microsoft.com/office/drawing/2014/main" val="1360435845"/>
                    </a:ext>
                  </a:extLst>
                </a:gridCol>
                <a:gridCol w="1947022">
                  <a:extLst>
                    <a:ext uri="{9D8B030D-6E8A-4147-A177-3AD203B41FA5}">
                      <a16:colId xmlns:a16="http://schemas.microsoft.com/office/drawing/2014/main" val="916880339"/>
                    </a:ext>
                  </a:extLst>
                </a:gridCol>
              </a:tblGrid>
              <a:tr h="360417">
                <a:tc>
                  <a:txBody>
                    <a:bodyPr/>
                    <a:lstStyle/>
                    <a:p>
                      <a:r>
                        <a:rPr lang="en-GB" sz="1200" dirty="0" smtClean="0"/>
                        <a:t>1. Advocating for our</a:t>
                      </a:r>
                      <a:r>
                        <a:rPr lang="en-GB" sz="1200" baseline="0" dirty="0" smtClean="0"/>
                        <a:t> residents</a:t>
                      </a:r>
                      <a:endParaRPr lang="en-GB" sz="1200" dirty="0"/>
                    </a:p>
                  </a:txBody>
                  <a:tcPr/>
                </a:tc>
                <a:tc>
                  <a:txBody>
                    <a:bodyPr/>
                    <a:lstStyle/>
                    <a:p>
                      <a:r>
                        <a:rPr lang="en-GB" sz="1200" dirty="0" smtClean="0"/>
                        <a:t>2. Improving</a:t>
                      </a:r>
                      <a:r>
                        <a:rPr lang="en-GB" sz="1200" baseline="0" dirty="0" smtClean="0"/>
                        <a:t> access to health services</a:t>
                      </a:r>
                      <a:endParaRPr lang="en-GB" sz="1200" dirty="0"/>
                    </a:p>
                  </a:txBody>
                  <a:tcPr/>
                </a:tc>
                <a:tc>
                  <a:txBody>
                    <a:bodyPr/>
                    <a:lstStyle/>
                    <a:p>
                      <a:r>
                        <a:rPr lang="en-GB" sz="1200" dirty="0" smtClean="0"/>
                        <a:t>3. Building on the strength of the voluntary</a:t>
                      </a:r>
                      <a:r>
                        <a:rPr lang="en-GB" sz="1200" baseline="0" dirty="0" smtClean="0"/>
                        <a:t> sector</a:t>
                      </a:r>
                      <a:endParaRPr lang="en-GB" sz="1200" dirty="0"/>
                    </a:p>
                  </a:txBody>
                  <a:tcPr/>
                </a:tc>
                <a:tc>
                  <a:txBody>
                    <a:bodyPr/>
                    <a:lstStyle/>
                    <a:p>
                      <a:r>
                        <a:rPr lang="en-GB" sz="1200" dirty="0" smtClean="0"/>
                        <a:t>4. Making</a:t>
                      </a:r>
                      <a:r>
                        <a:rPr lang="en-GB" sz="1200" baseline="0" dirty="0" smtClean="0"/>
                        <a:t> data work for the benefit of asylum seekers and refugees</a:t>
                      </a:r>
                      <a:endParaRPr lang="en-GB" sz="1200" dirty="0"/>
                    </a:p>
                  </a:txBody>
                  <a:tcPr/>
                </a:tc>
                <a:extLst>
                  <a:ext uri="{0D108BD9-81ED-4DB2-BD59-A6C34878D82A}">
                    <a16:rowId xmlns:a16="http://schemas.microsoft.com/office/drawing/2014/main" val="900003754"/>
                  </a:ext>
                </a:extLst>
              </a:tr>
              <a:tr h="937084">
                <a:tc>
                  <a:txBody>
                    <a:bodyPr/>
                    <a:lstStyle/>
                    <a:p>
                      <a:r>
                        <a:rPr lang="en-GB" sz="1200" dirty="0" smtClean="0"/>
                        <a:t>a. Influence</a:t>
                      </a:r>
                      <a:r>
                        <a:rPr lang="en-GB" sz="1200" baseline="0" dirty="0" smtClean="0"/>
                        <a:t> the Home Office to reduce length of stay in inadequate conditions in IACs, a key determinant of health &amp; wellbeing issues for asylum seekers</a:t>
                      </a:r>
                      <a:endParaRPr lang="en-GB" sz="1200" dirty="0"/>
                    </a:p>
                  </a:txBody>
                  <a:tcPr/>
                </a:tc>
                <a:tc>
                  <a:txBody>
                    <a:bodyPr/>
                    <a:lstStyle/>
                    <a:p>
                      <a:r>
                        <a:rPr lang="en-GB" sz="1200" dirty="0" smtClean="0"/>
                        <a:t>a.</a:t>
                      </a:r>
                      <a:r>
                        <a:rPr lang="en-GB" sz="1200" baseline="0" dirty="0" smtClean="0"/>
                        <a:t> </a:t>
                      </a:r>
                      <a:r>
                        <a:rPr lang="en-GB" sz="1200" dirty="0" smtClean="0"/>
                        <a:t>Evaluate the Safe Surgeries scheme</a:t>
                      </a:r>
                      <a:r>
                        <a:rPr lang="en-GB" sz="1200" baseline="0" dirty="0" smtClean="0"/>
                        <a:t> to ensure residents are aware of it, and that health providers and staff are following best practice, providing training if needed</a:t>
                      </a:r>
                      <a:endParaRPr lang="en-GB" sz="1200" dirty="0"/>
                    </a:p>
                  </a:txBody>
                  <a:tcPr/>
                </a:tc>
                <a:tc>
                  <a:txBody>
                    <a:bodyPr/>
                    <a:lstStyle/>
                    <a:p>
                      <a:r>
                        <a:rPr lang="en-GB" sz="1200" dirty="0" smtClean="0"/>
                        <a:t>a. Statutory</a:t>
                      </a:r>
                      <a:r>
                        <a:rPr lang="en-GB" sz="1200" baseline="0" dirty="0" smtClean="0"/>
                        <a:t> partners should ensure VCS organisations working with migrants have sustainable funding and affordable premises</a:t>
                      </a:r>
                      <a:endParaRPr lang="en-GB" sz="1200" dirty="0"/>
                    </a:p>
                  </a:txBody>
                  <a:tcPr/>
                </a:tc>
                <a:tc>
                  <a:txBody>
                    <a:bodyPr/>
                    <a:lstStyle/>
                    <a:p>
                      <a:r>
                        <a:rPr lang="en-GB" sz="1200" dirty="0" smtClean="0"/>
                        <a:t>a. Work with health providers to improve </a:t>
                      </a:r>
                      <a:r>
                        <a:rPr lang="en-GB" sz="1200" baseline="0" dirty="0" smtClean="0"/>
                        <a:t>data collection for these populations, so needs can be more accurately identified</a:t>
                      </a:r>
                      <a:endParaRPr lang="en-GB" sz="1200" dirty="0" smtClean="0"/>
                    </a:p>
                  </a:txBody>
                  <a:tcPr/>
                </a:tc>
                <a:extLst>
                  <a:ext uri="{0D108BD9-81ED-4DB2-BD59-A6C34878D82A}">
                    <a16:rowId xmlns:a16="http://schemas.microsoft.com/office/drawing/2014/main" val="894576738"/>
                  </a:ext>
                </a:extLst>
              </a:tr>
              <a:tr h="108125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mn-lt"/>
                        </a:rPr>
                        <a:t>b. Influence accommodation providers and the Home Office to improve</a:t>
                      </a:r>
                      <a:r>
                        <a:rPr lang="en-US" sz="1200" baseline="0" dirty="0" smtClean="0">
                          <a:latin typeface="+mn-lt"/>
                        </a:rPr>
                        <a:t> </a:t>
                      </a:r>
                      <a:r>
                        <a:rPr lang="en-US" sz="1200" dirty="0" smtClean="0">
                          <a:latin typeface="+mn-lt"/>
                        </a:rPr>
                        <a:t>food provision in local IACs at a minimum ensuring food is edible and nutritious.</a:t>
                      </a:r>
                    </a:p>
                  </a:txBody>
                  <a:tcPr/>
                </a:tc>
                <a:tc>
                  <a:txBody>
                    <a:bodyPr/>
                    <a:lstStyle/>
                    <a:p>
                      <a:r>
                        <a:rPr lang="en-GB" sz="1200" dirty="0" smtClean="0"/>
                        <a:t>b. Healthcare providers should be trained to</a:t>
                      </a:r>
                      <a:r>
                        <a:rPr lang="en-GB" sz="1200" baseline="0" dirty="0" smtClean="0"/>
                        <a:t> always offer interpreter services, and patients should be made aware of their right to an interpreter and to request translated documents</a:t>
                      </a:r>
                      <a:endParaRPr lang="en-GB" sz="1200" dirty="0"/>
                    </a:p>
                  </a:txBody>
                  <a:tcPr/>
                </a:tc>
                <a:tc>
                  <a:txBody>
                    <a:bodyPr/>
                    <a:lstStyle/>
                    <a:p>
                      <a:r>
                        <a:rPr lang="en-GB" sz="1200" baseline="0" dirty="0" smtClean="0"/>
                        <a:t>b. Co-produce a translated welcome pack for all recent arrivals to highlight local services available, and ensure frontline staff are trained to use it</a:t>
                      </a:r>
                      <a:endParaRPr lang="en-GB" sz="1200" dirty="0"/>
                    </a:p>
                  </a:txBody>
                  <a:tcPr/>
                </a:tc>
                <a:tc>
                  <a:txBody>
                    <a:bodyPr/>
                    <a:lstStyle/>
                    <a:p>
                      <a:r>
                        <a:rPr lang="en-GB" sz="1200" dirty="0" smtClean="0"/>
                        <a:t>b. Support</a:t>
                      </a:r>
                      <a:r>
                        <a:rPr lang="en-GB" sz="1200" baseline="0" dirty="0" smtClean="0"/>
                        <a:t> local statutory services to share data, and should work regionally to ensure data is shared when asylum seekers are dispersed.</a:t>
                      </a:r>
                      <a:endParaRPr lang="en-GB" sz="1200" dirty="0"/>
                    </a:p>
                  </a:txBody>
                  <a:tcPr/>
                </a:tc>
                <a:extLst>
                  <a:ext uri="{0D108BD9-81ED-4DB2-BD59-A6C34878D82A}">
                    <a16:rowId xmlns:a16="http://schemas.microsoft.com/office/drawing/2014/main" val="666151821"/>
                  </a:ext>
                </a:extLst>
              </a:tr>
              <a:tr h="108125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dk1"/>
                          </a:solidFill>
                          <a:latin typeface="+mn-lt"/>
                          <a:ea typeface="+mn-ea"/>
                          <a:cs typeface="+mn-cs"/>
                        </a:rPr>
                        <a:t>c. Work with the</a:t>
                      </a:r>
                      <a:r>
                        <a:rPr lang="en-GB" sz="1200" kern="1200" baseline="0" dirty="0" smtClean="0">
                          <a:solidFill>
                            <a:schemeClr val="dk1"/>
                          </a:solidFill>
                          <a:latin typeface="+mn-lt"/>
                          <a:ea typeface="+mn-ea"/>
                          <a:cs typeface="+mn-cs"/>
                        </a:rPr>
                        <a:t> Home Office</a:t>
                      </a:r>
                      <a:r>
                        <a:rPr lang="en-GB" sz="1200" kern="1200" dirty="0" smtClean="0">
                          <a:solidFill>
                            <a:schemeClr val="dk1"/>
                          </a:solidFill>
                          <a:latin typeface="+mn-lt"/>
                          <a:ea typeface="+mn-ea"/>
                          <a:cs typeface="+mn-cs"/>
                        </a:rPr>
                        <a:t> to ensure robust measures in place to ensure all children in IACs are promptly</a:t>
                      </a:r>
                      <a:r>
                        <a:rPr lang="en-GB" sz="1200" kern="1200" baseline="0" dirty="0" smtClean="0">
                          <a:solidFill>
                            <a:schemeClr val="dk1"/>
                          </a:solidFill>
                          <a:latin typeface="+mn-lt"/>
                          <a:ea typeface="+mn-ea"/>
                          <a:cs typeface="+mn-cs"/>
                        </a:rPr>
                        <a:t> </a:t>
                      </a:r>
                      <a:r>
                        <a:rPr lang="en-GB" sz="1200" kern="1200" dirty="0" smtClean="0">
                          <a:solidFill>
                            <a:schemeClr val="dk1"/>
                          </a:solidFill>
                          <a:latin typeface="+mn-lt"/>
                          <a:ea typeface="+mn-ea"/>
                          <a:cs typeface="+mn-cs"/>
                        </a:rPr>
                        <a:t>registered in school, and that</a:t>
                      </a:r>
                      <a:r>
                        <a:rPr lang="en-GB" sz="1200" kern="1200" baseline="0" dirty="0" smtClean="0">
                          <a:solidFill>
                            <a:schemeClr val="dk1"/>
                          </a:solidFill>
                          <a:latin typeface="+mn-lt"/>
                          <a:ea typeface="+mn-ea"/>
                          <a:cs typeface="+mn-cs"/>
                        </a:rPr>
                        <a:t> they </a:t>
                      </a:r>
                      <a:r>
                        <a:rPr lang="en-GB" sz="1200" kern="1200" dirty="0" smtClean="0">
                          <a:solidFill>
                            <a:schemeClr val="dk1"/>
                          </a:solidFill>
                          <a:latin typeface="+mn-lt"/>
                          <a:ea typeface="+mn-ea"/>
                          <a:cs typeface="+mn-cs"/>
                        </a:rPr>
                        <a:t>share data with the council about any children not in school as a priority</a:t>
                      </a:r>
                      <a:endParaRPr lang="en-US" sz="1200" baseline="0" dirty="0" smtClean="0">
                        <a:latin typeface="+mn-lt"/>
                      </a:endParaRPr>
                    </a:p>
                  </a:txBody>
                  <a:tcPr/>
                </a:tc>
                <a:tc>
                  <a:txBody>
                    <a:bodyPr/>
                    <a:lstStyle/>
                    <a:p>
                      <a:r>
                        <a:rPr lang="en-GB" sz="1200" dirty="0" smtClean="0"/>
                        <a:t>c. Support these populations </a:t>
                      </a:r>
                      <a:r>
                        <a:rPr lang="en-GB" sz="1200" baseline="0" dirty="0" smtClean="0"/>
                        <a:t>to navigate the health system by funding more health navigators, in partnership with the VCS</a:t>
                      </a:r>
                      <a:endParaRPr lang="en-GB"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smtClean="0"/>
                        <a:t>c. VCS groups should be supported to deliver more English classes, extracurricular</a:t>
                      </a:r>
                      <a:r>
                        <a:rPr lang="en-GB" sz="1200" baseline="0" dirty="0" smtClean="0"/>
                        <a:t> activities for young people, and immigration legal advice</a:t>
                      </a:r>
                      <a:endParaRPr lang="en-GB" sz="1200" dirty="0" smtClean="0"/>
                    </a:p>
                  </a:txBody>
                  <a:tcPr/>
                </a:tc>
                <a:tc>
                  <a:txBody>
                    <a:bodyPr/>
                    <a:lstStyle/>
                    <a:p>
                      <a:r>
                        <a:rPr lang="en-GB" sz="1200" baseline="0" dirty="0" smtClean="0"/>
                        <a:t>c. Commission further research on the needs of those with NRPF, irregular status and living in dispersal accommodation.</a:t>
                      </a:r>
                      <a:endParaRPr lang="en-GB" sz="1200" dirty="0"/>
                    </a:p>
                  </a:txBody>
                  <a:tcPr/>
                </a:tc>
                <a:extLst>
                  <a:ext uri="{0D108BD9-81ED-4DB2-BD59-A6C34878D82A}">
                    <a16:rowId xmlns:a16="http://schemas.microsoft.com/office/drawing/2014/main" val="2242953137"/>
                  </a:ext>
                </a:extLst>
              </a:tr>
            </a:tbl>
          </a:graphicData>
        </a:graphic>
      </p:graphicFrame>
    </p:spTree>
    <p:extLst>
      <p:ext uri="{BB962C8B-B14F-4D97-AF65-F5344CB8AC3E}">
        <p14:creationId xmlns:p14="http://schemas.microsoft.com/office/powerpoint/2010/main" val="821845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304" y="285670"/>
            <a:ext cx="8758850" cy="955072"/>
          </a:xfrm>
        </p:spPr>
        <p:txBody>
          <a:bodyPr>
            <a:noAutofit/>
          </a:bodyPr>
          <a:lstStyle/>
          <a:p>
            <a:r>
              <a:rPr lang="en-US" sz="2400" dirty="0" smtClean="0">
                <a:solidFill>
                  <a:srgbClr val="0070C0"/>
                </a:solidFill>
              </a:rPr>
              <a:t>We are committed to taking forward the recommendations, in partnership with VCS organisations and residents</a:t>
            </a:r>
            <a:endParaRPr lang="en-US" sz="2400" dirty="0">
              <a:solidFill>
                <a:srgbClr val="0070C0"/>
              </a:solidFill>
            </a:endParaRPr>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13</a:t>
            </a:fld>
            <a:endParaRPr lang="en-US" sz="1000" dirty="0">
              <a:solidFill>
                <a:prstClr val="white">
                  <a:lumMod val="50000"/>
                </a:prstClr>
              </a:solidFill>
              <a:latin typeface="Arial" charset="0"/>
              <a:cs typeface="Arial" charset="0"/>
            </a:endParaRPr>
          </a:p>
        </p:txBody>
      </p:sp>
      <p:sp>
        <p:nvSpPr>
          <p:cNvPr id="3" name="TextBox 2" descr="Decorative" title="Decorative">
            <a:extLst>
              <a:ext uri="{FF2B5EF4-FFF2-40B4-BE49-F238E27FC236}">
                <a16:creationId xmlns:a16="http://schemas.microsoft.com/office/drawing/2014/main" id="{E819639B-D2B2-2D72-AD4D-F12A1BFC07A5}"/>
              </a:ext>
            </a:extLst>
          </p:cNvPr>
          <p:cNvSpPr txBox="1"/>
          <p:nvPr/>
        </p:nvSpPr>
        <p:spPr>
          <a:xfrm>
            <a:off x="209304" y="1219177"/>
            <a:ext cx="8900050" cy="369332"/>
          </a:xfrm>
          <a:prstGeom prst="rect">
            <a:avLst/>
          </a:prstGeom>
          <a:noFill/>
        </p:spPr>
        <p:txBody>
          <a:bodyPr wrap="square" rtlCol="0">
            <a:spAutoFit/>
          </a:bodyPr>
          <a:lstStyle/>
          <a:p>
            <a:r>
              <a:rPr lang="en-US" b="1" dirty="0" smtClean="0">
                <a:solidFill>
                  <a:schemeClr val="bg1">
                    <a:lumMod val="50000"/>
                  </a:schemeClr>
                </a:solidFill>
                <a:latin typeface="Arial" charset="0"/>
                <a:ea typeface="Arial" charset="0"/>
                <a:cs typeface="Arial" charset="0"/>
              </a:rPr>
              <a:t>NEXT STEPS</a:t>
            </a:r>
            <a:endParaRPr lang="en-US" b="1" dirty="0">
              <a:solidFill>
                <a:schemeClr val="bg1">
                  <a:lumMod val="50000"/>
                </a:schemeClr>
              </a:solidFill>
              <a:latin typeface="Arial" charset="0"/>
              <a:ea typeface="Arial" charset="0"/>
              <a:cs typeface="Arial" charset="0"/>
            </a:endParaRPr>
          </a:p>
        </p:txBody>
      </p:sp>
      <p:sp>
        <p:nvSpPr>
          <p:cNvPr id="6" name="Content Placeholder 4" descr="Decorative" title="Decorative"/>
          <p:cNvSpPr txBox="1">
            <a:spLocks/>
          </p:cNvSpPr>
          <p:nvPr/>
        </p:nvSpPr>
        <p:spPr>
          <a:xfrm>
            <a:off x="255940" y="1611421"/>
            <a:ext cx="8473063" cy="469701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914400">
              <a:spcBef>
                <a:spcPts val="0"/>
              </a:spcBef>
              <a:buNone/>
            </a:pPr>
            <a:r>
              <a:rPr lang="en-US" sz="1400" b="1" dirty="0" smtClean="0">
                <a:latin typeface="Arial" panose="020B0604020202020204" pitchFamily="34" charset="0"/>
                <a:cs typeface="Arial" panose="020B0604020202020204" pitchFamily="34" charset="0"/>
              </a:rPr>
              <a:t>The Southwark Borough Asylum Seeker Health &amp; Wellbeing working group, comprising partners from across the NHS, the council and the accommodation providers, will be responsible for driving forward the health recommendations in this report.</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The working group will develop an action plan to improve the health and wellbeing of AS&amp;R and those with irregular status, based on the findings of this report.</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The working group will liaise closely with the voluntary sector to co-produce this plan</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By the end of March 2024, the working group will produce an update for stakeholders, including asylum seekers, refugees and those with irregular status themselves, on progress against the recommendations in this report</a:t>
            </a:r>
          </a:p>
          <a:p>
            <a:pPr defTabSz="914400">
              <a:spcBef>
                <a:spcPts val="0"/>
              </a:spcBef>
              <a:buFont typeface="Wingdings" panose="05000000000000000000" pitchFamily="2" charset="2"/>
              <a:buChar char="§"/>
            </a:pPr>
            <a:endParaRPr lang="en-US" sz="1400" dirty="0">
              <a:latin typeface="Arial" panose="020B0604020202020204" pitchFamily="34" charset="0"/>
              <a:cs typeface="Arial" panose="020B0604020202020204" pitchFamily="34" charset="0"/>
            </a:endParaRPr>
          </a:p>
          <a:p>
            <a:pPr marL="0" indent="0" defTabSz="914400">
              <a:spcBef>
                <a:spcPts val="0"/>
              </a:spcBef>
              <a:buNone/>
            </a:pPr>
            <a:r>
              <a:rPr lang="en-US" sz="1400" b="1" dirty="0" smtClean="0">
                <a:latin typeface="Arial" panose="020B0604020202020204" pitchFamily="34" charset="0"/>
                <a:cs typeface="Arial" panose="020B0604020202020204" pitchFamily="34" charset="0"/>
              </a:rPr>
              <a:t>The wider recommendations, around education, legal advice and work to influence the wider asylum and immigration systems will be overseen by the Southwark Refugee and Asylum Seeker Multi-Agency Partnership, as part of the wider Borough of Sanctuary </a:t>
            </a:r>
            <a:r>
              <a:rPr lang="en-US" sz="1400" b="1" dirty="0" err="1" smtClean="0">
                <a:latin typeface="Arial" panose="020B0604020202020204" pitchFamily="34" charset="0"/>
                <a:cs typeface="Arial" panose="020B0604020202020204" pitchFamily="34" charset="0"/>
              </a:rPr>
              <a:t>programme</a:t>
            </a:r>
            <a:r>
              <a:rPr lang="en-US" sz="1400" b="1" dirty="0" smtClean="0">
                <a:latin typeface="Arial" panose="020B0604020202020204" pitchFamily="34" charset="0"/>
                <a:cs typeface="Arial" panose="020B0604020202020204" pitchFamily="34" charset="0"/>
              </a:rPr>
              <a:t>.</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The Multi-Agency Partnership includes all local stakeholders working with asylum seekers, refugees and those with irregular status in the borough, from across the council, NHS and voluntary sector, including grant funders.</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The Southwark Asylum Seeker Health &amp; Wellbeing working group will regularly update the Multi-Agency partnership on it’s action plan and progress towards implementing the recommendations of this report.</a:t>
            </a:r>
          </a:p>
          <a:p>
            <a:pPr defTabSz="914400">
              <a:spcBef>
                <a:spcPts val="0"/>
              </a:spcBef>
              <a:buFont typeface="Wingdings" panose="05000000000000000000" pitchFamily="2" charset="2"/>
              <a:buChar char="§"/>
            </a:pPr>
            <a:endParaRPr lang="en-US" sz="1400" dirty="0">
              <a:latin typeface="Arial" panose="020B0604020202020204" pitchFamily="34" charset="0"/>
              <a:cs typeface="Arial" panose="020B0604020202020204" pitchFamily="34" charset="0"/>
            </a:endParaRPr>
          </a:p>
          <a:p>
            <a:pPr marL="0" indent="0" defTabSz="914400">
              <a:spcBef>
                <a:spcPts val="0"/>
              </a:spcBef>
              <a:buNone/>
            </a:pPr>
            <a:endParaRPr lang="en-US" sz="1400" dirty="0" smtClean="0">
              <a:latin typeface="Arial" panose="020B0604020202020204" pitchFamily="34" charset="0"/>
              <a:cs typeface="Arial" panose="020B0604020202020204" pitchFamily="34" charset="0"/>
            </a:endParaRPr>
          </a:p>
          <a:p>
            <a:pPr defTabSz="914400">
              <a:spcBef>
                <a:spcPts val="0"/>
              </a:spcBef>
              <a:buFont typeface="Arial"/>
              <a:buAutoNum type="arabicPeriod"/>
            </a:pPr>
            <a:endParaRPr lang="en-US" sz="1400" dirty="0" smtClean="0">
              <a:latin typeface="Arial" panose="020B0604020202020204" pitchFamily="34" charset="0"/>
              <a:cs typeface="Arial" panose="020B0604020202020204" pitchFamily="34" charset="0"/>
            </a:endParaRPr>
          </a:p>
          <a:p>
            <a:pPr defTabSz="914400">
              <a:spcBef>
                <a:spcPts val="0"/>
              </a:spcBef>
              <a:buFont typeface="Arial"/>
              <a:buAutoNum type="arabicPeriod"/>
            </a:pPr>
            <a:endParaRPr lang="en-US" sz="1400" dirty="0" smtClean="0">
              <a:latin typeface="Arial" panose="020B0604020202020204" pitchFamily="34" charset="0"/>
              <a:cs typeface="Arial" panose="020B0604020202020204" pitchFamily="34" charset="0"/>
            </a:endParaRPr>
          </a:p>
          <a:p>
            <a:pPr marL="0" indent="0" defTabSz="914400">
              <a:spcBef>
                <a:spcPts val="0"/>
              </a:spcBef>
              <a:buFont typeface="Arial"/>
              <a:buNone/>
            </a:pPr>
            <a:endParaRPr lang="en-US" sz="1400" dirty="0" smtClean="0">
              <a:latin typeface="Arial" panose="020B0604020202020204" pitchFamily="34" charset="0"/>
              <a:cs typeface="Arial" panose="020B0604020202020204" pitchFamily="34" charset="0"/>
            </a:endParaRPr>
          </a:p>
          <a:p>
            <a:pPr marL="0" indent="0" defTabSz="914400">
              <a:spcBef>
                <a:spcPts val="0"/>
              </a:spcBef>
              <a:buFont typeface="Arial"/>
              <a:buNone/>
            </a:pPr>
            <a:endParaRPr lang="en-US" sz="1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1902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Decorative" title="Decorative"/>
          <p:cNvSpPr/>
          <p:nvPr/>
        </p:nvSpPr>
        <p:spPr>
          <a:xfrm>
            <a:off x="369376" y="341867"/>
            <a:ext cx="8388000" cy="5135129"/>
          </a:xfrm>
          <a:prstGeom prst="rect">
            <a:avLst/>
          </a:prstGeom>
          <a:solidFill>
            <a:srgbClr val="0065BD"/>
          </a:solidFill>
          <a:ln>
            <a:solidFill>
              <a:srgbClr val="0065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a:solidFill>
                <a:prstClr val="white"/>
              </a:solidFill>
            </a:endParaRPr>
          </a:p>
        </p:txBody>
      </p:sp>
      <p:sp>
        <p:nvSpPr>
          <p:cNvPr id="7" name="Title 6"/>
          <p:cNvSpPr>
            <a:spLocks noGrp="1"/>
          </p:cNvSpPr>
          <p:nvPr>
            <p:ph type="ctrTitle"/>
          </p:nvPr>
        </p:nvSpPr>
        <p:spPr>
          <a:xfrm>
            <a:off x="719999" y="720000"/>
            <a:ext cx="7594267" cy="1692771"/>
          </a:xfrm>
        </p:spPr>
        <p:txBody>
          <a:bodyPr>
            <a:normAutofit fontScale="90000"/>
          </a:bodyPr>
          <a:lstStyle/>
          <a:p>
            <a:r>
              <a:rPr lang="en-GB" sz="3200" dirty="0"/>
              <a:t/>
            </a:r>
            <a:br>
              <a:rPr lang="en-GB" sz="3200" dirty="0"/>
            </a:br>
            <a:r>
              <a:rPr lang="en-GB" sz="3200" dirty="0"/>
              <a:t/>
            </a:r>
            <a:br>
              <a:rPr lang="en-GB" sz="3200" dirty="0"/>
            </a:br>
            <a:r>
              <a:rPr lang="en-GB" sz="3200" dirty="0"/>
              <a:t/>
            </a:r>
            <a:br>
              <a:rPr lang="en-GB" sz="3200" dirty="0"/>
            </a:br>
            <a:r>
              <a:rPr lang="en-GB" sz="3200" dirty="0"/>
              <a:t>Find out more at</a:t>
            </a:r>
            <a:br>
              <a:rPr lang="en-GB" sz="3200" dirty="0"/>
            </a:br>
            <a:r>
              <a:rPr lang="en-GB" sz="3200" b="0" dirty="0"/>
              <a:t>southwark.gov.uk/JSNA</a:t>
            </a:r>
          </a:p>
        </p:txBody>
      </p:sp>
      <p:sp>
        <p:nvSpPr>
          <p:cNvPr id="12" name="Subtitle 7" descr="Decorative" title="Decorative"/>
          <p:cNvSpPr txBox="1">
            <a:spLocks/>
          </p:cNvSpPr>
          <p:nvPr/>
        </p:nvSpPr>
        <p:spPr>
          <a:xfrm>
            <a:off x="720000" y="4692224"/>
            <a:ext cx="7884448" cy="793779"/>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rgbClr val="FFFFFF"/>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1600" dirty="0">
                <a:latin typeface="Arial" panose="020B0604020202020204" pitchFamily="34" charset="0"/>
                <a:cs typeface="Arial" panose="020B0604020202020204" pitchFamily="34" charset="0"/>
              </a:rPr>
              <a:t>People &amp; Health Intelligence Section			      		   Southwark Public Health				</a:t>
            </a:r>
          </a:p>
          <a:p>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0656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40426" y="1472755"/>
            <a:ext cx="8508037" cy="4508559"/>
          </a:xfrm>
        </p:spPr>
        <p:txBody>
          <a:bodyPr>
            <a:normAutofit/>
          </a:bodyPr>
          <a:lstStyle/>
          <a:p>
            <a:pPr marL="0" indent="0" defTabSz="914400">
              <a:spcBef>
                <a:spcPts val="0"/>
              </a:spcBef>
              <a:buNone/>
            </a:pPr>
            <a:endParaRPr lang="en-GB" sz="1600"/>
          </a:p>
          <a:p>
            <a:pPr marL="0" indent="0" defTabSz="914400">
              <a:spcBef>
                <a:spcPts val="0"/>
              </a:spcBef>
              <a:buNone/>
            </a:pPr>
            <a:endParaRPr lang="en-GB" sz="1600"/>
          </a:p>
        </p:txBody>
      </p:sp>
      <p:graphicFrame>
        <p:nvGraphicFramePr>
          <p:cNvPr id="3" name="Table 2" descr="Prepared by Migrant Health Research Group, St George's University of London: A Deal;  K Lau; S Hargreaves&#10;"/>
          <p:cNvGraphicFramePr>
            <a:graphicFrameLocks noGrp="1"/>
          </p:cNvGraphicFramePr>
          <p:nvPr>
            <p:extLst>
              <p:ext uri="{D42A27DB-BD31-4B8C-83A1-F6EECF244321}">
                <p14:modId xmlns:p14="http://schemas.microsoft.com/office/powerpoint/2010/main" val="4196411487"/>
              </p:ext>
            </p:extLst>
          </p:nvPr>
        </p:nvGraphicFramePr>
        <p:xfrm>
          <a:off x="240426" y="1589541"/>
          <a:ext cx="8573606" cy="4419600"/>
        </p:xfrm>
        <a:graphic>
          <a:graphicData uri="http://schemas.openxmlformats.org/drawingml/2006/table">
            <a:tbl>
              <a:tblPr firstRow="1" bandRow="1">
                <a:tableStyleId>{5C22544A-7EE6-4342-B048-85BDC9FD1C3A}</a:tableStyleId>
              </a:tblPr>
              <a:tblGrid>
                <a:gridCol w="2540360">
                  <a:extLst>
                    <a:ext uri="{9D8B030D-6E8A-4147-A177-3AD203B41FA5}">
                      <a16:colId xmlns:a16="http://schemas.microsoft.com/office/drawing/2014/main" val="20000"/>
                    </a:ext>
                  </a:extLst>
                </a:gridCol>
                <a:gridCol w="6033246">
                  <a:extLst>
                    <a:ext uri="{9D8B030D-6E8A-4147-A177-3AD203B41FA5}">
                      <a16:colId xmlns:a16="http://schemas.microsoft.com/office/drawing/2014/main" val="20001"/>
                    </a:ext>
                  </a:extLst>
                </a:gridCol>
              </a:tblGrid>
              <a:tr h="370840">
                <a:tc>
                  <a:txBody>
                    <a:bodyPr/>
                    <a:lstStyle/>
                    <a:p>
                      <a:r>
                        <a:rPr lang="en-GB" sz="1800" b="1" dirty="0">
                          <a:solidFill>
                            <a:schemeClr val="tx1"/>
                          </a:solidFill>
                          <a:latin typeface="Arial" panose="020B0604020202020204" pitchFamily="34" charset="0"/>
                          <a:cs typeface="Arial" panose="020B0604020202020204" pitchFamily="34" charset="0"/>
                        </a:rPr>
                        <a:t>Report title:</a:t>
                      </a:r>
                    </a:p>
                  </a:txBody>
                  <a:tcPr>
                    <a:noFill/>
                  </a:tcPr>
                </a:tc>
                <a:tc>
                  <a:txBody>
                    <a:bodyPr/>
                    <a:lstStyle/>
                    <a:p>
                      <a:r>
                        <a:rPr lang="en-GB" sz="1800" dirty="0">
                          <a:solidFill>
                            <a:schemeClr val="tx1"/>
                          </a:solidFill>
                          <a:latin typeface="Arial" panose="020B0604020202020204" pitchFamily="34" charset="0"/>
                          <a:cs typeface="Arial" panose="020B0604020202020204" pitchFamily="34" charset="0"/>
                        </a:rPr>
                        <a:t>The Health &amp; Wellbeing of Asylum Seekers and Refugees in </a:t>
                      </a:r>
                      <a:r>
                        <a:rPr lang="en-GB" sz="1800" dirty="0" smtClean="0">
                          <a:solidFill>
                            <a:schemeClr val="tx1"/>
                          </a:solidFill>
                          <a:latin typeface="Arial" panose="020B0604020202020204" pitchFamily="34" charset="0"/>
                          <a:cs typeface="Arial" panose="020B0604020202020204" pitchFamily="34" charset="0"/>
                        </a:rPr>
                        <a:t>Southwark: Executive Summary.</a:t>
                      </a:r>
                      <a:endParaRPr lang="en-GB" sz="18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0"/>
                  </a:ext>
                </a:extLst>
              </a:tr>
              <a:tr h="370840">
                <a:tc>
                  <a:txBody>
                    <a:bodyPr/>
                    <a:lstStyle/>
                    <a:p>
                      <a:r>
                        <a:rPr lang="en-GB" sz="1800" b="1">
                          <a:solidFill>
                            <a:schemeClr val="tx1"/>
                          </a:solidFill>
                          <a:latin typeface="Arial" panose="020B0604020202020204" pitchFamily="34" charset="0"/>
                          <a:cs typeface="Arial" panose="020B0604020202020204" pitchFamily="34" charset="0"/>
                        </a:rPr>
                        <a:t>Status:</a:t>
                      </a:r>
                    </a:p>
                  </a:txBody>
                  <a:tcPr>
                    <a:noFill/>
                  </a:tcPr>
                </a:tc>
                <a:tc>
                  <a:txBody>
                    <a:bodyPr/>
                    <a:lstStyle/>
                    <a:p>
                      <a:r>
                        <a:rPr lang="en-GB" sz="1800" b="0" dirty="0" smtClean="0">
                          <a:solidFill>
                            <a:schemeClr val="tx1"/>
                          </a:solidFill>
                          <a:latin typeface="Arial" panose="020B0604020202020204" pitchFamily="34" charset="0"/>
                          <a:cs typeface="Arial" panose="020B0604020202020204" pitchFamily="34" charset="0"/>
                        </a:rPr>
                        <a:t>PUBLIC</a:t>
                      </a:r>
                      <a:endParaRPr lang="en-GB" sz="1800" b="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1"/>
                  </a:ext>
                </a:extLst>
              </a:tr>
              <a:tr h="370840">
                <a:tc>
                  <a:txBody>
                    <a:bodyPr/>
                    <a:lstStyle/>
                    <a:p>
                      <a:r>
                        <a:rPr lang="en-GB" sz="1800" b="1">
                          <a:solidFill>
                            <a:schemeClr val="tx1"/>
                          </a:solidFill>
                          <a:latin typeface="Arial" panose="020B0604020202020204" pitchFamily="34" charset="0"/>
                          <a:cs typeface="Arial" panose="020B0604020202020204" pitchFamily="34" charset="0"/>
                        </a:rPr>
                        <a:t>Prepared</a:t>
                      </a:r>
                      <a:r>
                        <a:rPr lang="en-GB" sz="1800" b="1" baseline="0">
                          <a:solidFill>
                            <a:schemeClr val="tx1"/>
                          </a:solidFill>
                          <a:latin typeface="Arial" panose="020B0604020202020204" pitchFamily="34" charset="0"/>
                          <a:cs typeface="Arial" panose="020B0604020202020204" pitchFamily="34" charset="0"/>
                        </a:rPr>
                        <a:t> by:</a:t>
                      </a:r>
                      <a:endParaRPr lang="en-GB" sz="1800" b="1">
                        <a:solidFill>
                          <a:schemeClr val="tx1"/>
                        </a:solidFill>
                        <a:latin typeface="Arial" panose="020B0604020202020204" pitchFamily="34" charset="0"/>
                        <a:cs typeface="Arial" panose="020B0604020202020204" pitchFamily="34" charset="0"/>
                      </a:endParaRPr>
                    </a:p>
                  </a:txBody>
                  <a:tcPr>
                    <a:noFill/>
                  </a:tcPr>
                </a:tc>
                <a:tc>
                  <a:txBody>
                    <a:bodyPr/>
                    <a:lstStyle/>
                    <a:p>
                      <a:r>
                        <a:rPr lang="en-GB" sz="1800" dirty="0">
                          <a:solidFill>
                            <a:schemeClr val="tx1"/>
                          </a:solidFill>
                          <a:latin typeface="Arial" panose="020B0604020202020204" pitchFamily="34" charset="0"/>
                          <a:cs typeface="Arial" panose="020B0604020202020204" pitchFamily="34" charset="0"/>
                        </a:rPr>
                        <a:t>Migrant Health</a:t>
                      </a:r>
                      <a:r>
                        <a:rPr lang="en-GB" sz="1800" baseline="0" dirty="0">
                          <a:solidFill>
                            <a:schemeClr val="tx1"/>
                          </a:solidFill>
                          <a:latin typeface="Arial" panose="020B0604020202020204" pitchFamily="34" charset="0"/>
                          <a:cs typeface="Arial" panose="020B0604020202020204" pitchFamily="34" charset="0"/>
                        </a:rPr>
                        <a:t> Research Group, St George’s University of London: </a:t>
                      </a:r>
                      <a:r>
                        <a:rPr lang="en-GB" sz="1800" dirty="0">
                          <a:solidFill>
                            <a:schemeClr val="tx1"/>
                          </a:solidFill>
                          <a:latin typeface="Arial" panose="020B0604020202020204" pitchFamily="34" charset="0"/>
                          <a:cs typeface="Arial" panose="020B0604020202020204" pitchFamily="34" charset="0"/>
                        </a:rPr>
                        <a:t>A Deal;</a:t>
                      </a:r>
                      <a:r>
                        <a:rPr lang="en-GB" sz="1800" baseline="0" dirty="0">
                          <a:solidFill>
                            <a:schemeClr val="tx1"/>
                          </a:solidFill>
                          <a:latin typeface="Arial" panose="020B0604020202020204" pitchFamily="34" charset="0"/>
                          <a:cs typeface="Arial" panose="020B0604020202020204" pitchFamily="34" charset="0"/>
                        </a:rPr>
                        <a:t> S Hargreaves; K Lau</a:t>
                      </a:r>
                      <a:endParaRPr lang="en-GB" sz="180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2"/>
                  </a:ext>
                </a:extLst>
              </a:tr>
              <a:tr h="370840">
                <a:tc>
                  <a:txBody>
                    <a:bodyPr/>
                    <a:lstStyle/>
                    <a:p>
                      <a:r>
                        <a:rPr lang="en-GB" sz="1800" b="1">
                          <a:solidFill>
                            <a:schemeClr val="tx1"/>
                          </a:solidFill>
                          <a:latin typeface="Arial" panose="020B0604020202020204" pitchFamily="34" charset="0"/>
                          <a:cs typeface="Arial" panose="020B0604020202020204" pitchFamily="34" charset="0"/>
                        </a:rPr>
                        <a:t>Contributors:</a:t>
                      </a:r>
                    </a:p>
                  </a:txBody>
                  <a:tcPr>
                    <a:noFill/>
                  </a:tcPr>
                </a:tc>
                <a:tc>
                  <a:txBody>
                    <a:bodyPr/>
                    <a:lstStyle/>
                    <a:p>
                      <a:r>
                        <a:rPr lang="en-GB" sz="1800">
                          <a:solidFill>
                            <a:schemeClr val="tx1"/>
                          </a:solidFill>
                          <a:latin typeface="Arial" panose="020B0604020202020204" pitchFamily="34" charset="0"/>
                          <a:cs typeface="Arial" panose="020B0604020202020204" pitchFamily="34" charset="0"/>
                        </a:rPr>
                        <a:t>M Zmroczek-Sterenberg; S Robinson</a:t>
                      </a:r>
                    </a:p>
                  </a:txBody>
                  <a:tcPr>
                    <a:noFill/>
                  </a:tcPr>
                </a:tc>
                <a:extLst>
                  <a:ext uri="{0D108BD9-81ED-4DB2-BD59-A6C34878D82A}">
                    <a16:rowId xmlns:a16="http://schemas.microsoft.com/office/drawing/2014/main" val="10003"/>
                  </a:ext>
                </a:extLst>
              </a:tr>
              <a:tr h="370840">
                <a:tc>
                  <a:txBody>
                    <a:bodyPr/>
                    <a:lstStyle/>
                    <a:p>
                      <a:r>
                        <a:rPr lang="en-GB" sz="1800" b="1">
                          <a:solidFill>
                            <a:schemeClr val="tx1"/>
                          </a:solidFill>
                          <a:latin typeface="Arial" panose="020B0604020202020204" pitchFamily="34" charset="0"/>
                          <a:cs typeface="Arial" panose="020B0604020202020204" pitchFamily="34" charset="0"/>
                        </a:rPr>
                        <a:t>Approved</a:t>
                      </a:r>
                      <a:r>
                        <a:rPr lang="en-GB" sz="1800" b="1" baseline="0">
                          <a:solidFill>
                            <a:schemeClr val="tx1"/>
                          </a:solidFill>
                          <a:latin typeface="Arial" panose="020B0604020202020204" pitchFamily="34" charset="0"/>
                          <a:cs typeface="Arial" panose="020B0604020202020204" pitchFamily="34" charset="0"/>
                        </a:rPr>
                        <a:t> by:</a:t>
                      </a:r>
                      <a:endParaRPr lang="en-GB" sz="1800" b="1">
                        <a:solidFill>
                          <a:schemeClr val="tx1"/>
                        </a:solidFill>
                        <a:latin typeface="Arial" panose="020B0604020202020204" pitchFamily="34" charset="0"/>
                        <a:cs typeface="Arial" panose="020B0604020202020204" pitchFamily="34" charset="0"/>
                      </a:endParaRPr>
                    </a:p>
                  </a:txBody>
                  <a:tcPr>
                    <a:noFill/>
                  </a:tcPr>
                </a:tc>
                <a:tc>
                  <a:txBody>
                    <a:bodyPr/>
                    <a:lstStyle/>
                    <a:p>
                      <a:r>
                        <a:rPr lang="en-GB" sz="1800" b="0" dirty="0" smtClean="0">
                          <a:solidFill>
                            <a:schemeClr val="tx1"/>
                          </a:solidFill>
                          <a:latin typeface="Arial" panose="020B0604020202020204" pitchFamily="34" charset="0"/>
                          <a:cs typeface="Arial" panose="020B0604020202020204" pitchFamily="34" charset="0"/>
                        </a:rPr>
                        <a:t>Full report</a:t>
                      </a:r>
                      <a:r>
                        <a:rPr lang="en-GB" sz="1800" b="0" baseline="0" dirty="0" smtClean="0">
                          <a:solidFill>
                            <a:schemeClr val="tx1"/>
                          </a:solidFill>
                          <a:latin typeface="Arial" panose="020B0604020202020204" pitchFamily="34" charset="0"/>
                          <a:cs typeface="Arial" panose="020B0604020202020204" pitchFamily="34" charset="0"/>
                        </a:rPr>
                        <a:t> approved by S Leahy and S Douglass</a:t>
                      </a:r>
                      <a:endParaRPr lang="en-GB" sz="1800" b="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4"/>
                  </a:ext>
                </a:extLst>
              </a:tr>
              <a:tr h="370840">
                <a:tc>
                  <a:txBody>
                    <a:bodyPr/>
                    <a:lstStyle/>
                    <a:p>
                      <a:r>
                        <a:rPr lang="en-GB" sz="1800" b="1">
                          <a:solidFill>
                            <a:schemeClr val="tx1"/>
                          </a:solidFill>
                          <a:latin typeface="Arial" panose="020B0604020202020204" pitchFamily="34" charset="0"/>
                          <a:cs typeface="Arial" panose="020B0604020202020204" pitchFamily="34" charset="0"/>
                        </a:rPr>
                        <a:t>Suggested</a:t>
                      </a:r>
                      <a:r>
                        <a:rPr lang="en-GB" sz="1800" b="1" baseline="0">
                          <a:solidFill>
                            <a:schemeClr val="tx1"/>
                          </a:solidFill>
                          <a:latin typeface="Arial" panose="020B0604020202020204" pitchFamily="34" charset="0"/>
                          <a:cs typeface="Arial" panose="020B0604020202020204" pitchFamily="34" charset="0"/>
                        </a:rPr>
                        <a:t> citation:</a:t>
                      </a:r>
                      <a:endParaRPr lang="en-GB" sz="1800" b="1">
                        <a:solidFill>
                          <a:schemeClr val="tx1"/>
                        </a:solidFill>
                        <a:latin typeface="Arial" panose="020B0604020202020204" pitchFamily="34" charset="0"/>
                        <a:cs typeface="Arial" panose="020B0604020202020204" pitchFamily="34" charset="0"/>
                      </a:endParaRPr>
                    </a:p>
                  </a:txBody>
                  <a:tcPr>
                    <a:noFill/>
                  </a:tcPr>
                </a:tc>
                <a:tc>
                  <a:txBody>
                    <a:bodyPr/>
                    <a:lstStyle/>
                    <a:p>
                      <a:r>
                        <a:rPr lang="en-GB" sz="1800">
                          <a:solidFill>
                            <a:schemeClr val="tx1"/>
                          </a:solidFill>
                          <a:latin typeface="Arial" panose="020B0604020202020204" pitchFamily="34" charset="0"/>
                          <a:cs typeface="Arial" panose="020B0604020202020204" pitchFamily="34" charset="0"/>
                        </a:rPr>
                        <a:t>The health and wellbeing of asylum seekers and refugees </a:t>
                      </a:r>
                      <a:r>
                        <a:rPr lang="en-GB" sz="1800" baseline="0">
                          <a:solidFill>
                            <a:schemeClr val="tx1"/>
                          </a:solidFill>
                          <a:latin typeface="Arial" panose="020B0604020202020204" pitchFamily="34" charset="0"/>
                          <a:cs typeface="Arial" panose="020B0604020202020204" pitchFamily="34" charset="0"/>
                        </a:rPr>
                        <a:t>in Southwark. Southwark’s JSNA. Southwark Council: London. 2023.</a:t>
                      </a:r>
                      <a:endParaRPr lang="en-GB" sz="180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5"/>
                  </a:ext>
                </a:extLst>
              </a:tr>
              <a:tr h="370840">
                <a:tc>
                  <a:txBody>
                    <a:bodyPr/>
                    <a:lstStyle/>
                    <a:p>
                      <a:r>
                        <a:rPr lang="en-GB" sz="1800" b="1">
                          <a:solidFill>
                            <a:schemeClr val="tx1"/>
                          </a:solidFill>
                          <a:latin typeface="Arial" panose="020B0604020202020204" pitchFamily="34" charset="0"/>
                          <a:cs typeface="Arial" panose="020B0604020202020204" pitchFamily="34" charset="0"/>
                        </a:rPr>
                        <a:t>Contact</a:t>
                      </a:r>
                      <a:r>
                        <a:rPr lang="en-GB" sz="1800" b="1" baseline="0">
                          <a:solidFill>
                            <a:schemeClr val="tx1"/>
                          </a:solidFill>
                          <a:latin typeface="Arial" panose="020B0604020202020204" pitchFamily="34" charset="0"/>
                          <a:cs typeface="Arial" panose="020B0604020202020204" pitchFamily="34" charset="0"/>
                        </a:rPr>
                        <a:t> details:</a:t>
                      </a:r>
                      <a:endParaRPr lang="en-GB" sz="1800" b="1">
                        <a:solidFill>
                          <a:schemeClr val="tx1"/>
                        </a:solidFill>
                        <a:latin typeface="Arial" panose="020B0604020202020204" pitchFamily="34" charset="0"/>
                        <a:cs typeface="Arial" panose="020B0604020202020204" pitchFamily="34" charset="0"/>
                      </a:endParaRPr>
                    </a:p>
                  </a:txBody>
                  <a:tcPr>
                    <a:noFill/>
                  </a:tcPr>
                </a:tc>
                <a:tc>
                  <a:txBody>
                    <a:bodyPr/>
                    <a:lstStyle/>
                    <a:p>
                      <a:r>
                        <a:rPr lang="en-GB" sz="1800" baseline="0" dirty="0">
                          <a:solidFill>
                            <a:schemeClr val="bg1">
                              <a:lumMod val="65000"/>
                            </a:schemeClr>
                          </a:solidFill>
                          <a:latin typeface="Arial" panose="020B0604020202020204" pitchFamily="34" charset="0"/>
                          <a:cs typeface="Arial" panose="020B0604020202020204" pitchFamily="34" charset="0"/>
                          <a:hlinkClick r:id="rId2"/>
                        </a:rPr>
                        <a:t>publichealth@southwark.gov.uk</a:t>
                      </a:r>
                      <a:r>
                        <a:rPr lang="en-GB" sz="1800" baseline="0" dirty="0">
                          <a:solidFill>
                            <a:schemeClr val="bg1">
                              <a:lumMod val="65000"/>
                            </a:schemeClr>
                          </a:solidFill>
                          <a:latin typeface="Arial" panose="020B0604020202020204" pitchFamily="34" charset="0"/>
                          <a:cs typeface="Arial" panose="020B0604020202020204" pitchFamily="34" charset="0"/>
                        </a:rPr>
                        <a:t> </a:t>
                      </a:r>
                      <a:endParaRPr lang="en-GB" sz="1800" dirty="0">
                        <a:solidFill>
                          <a:schemeClr val="bg1">
                            <a:lumMod val="65000"/>
                          </a:schemeClr>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6"/>
                  </a:ext>
                </a:extLst>
              </a:tr>
              <a:tr h="370840">
                <a:tc>
                  <a:txBody>
                    <a:bodyPr/>
                    <a:lstStyle/>
                    <a:p>
                      <a:r>
                        <a:rPr lang="en-GB" sz="1800" b="1">
                          <a:solidFill>
                            <a:schemeClr val="tx1"/>
                          </a:solidFill>
                          <a:latin typeface="Arial" panose="020B0604020202020204" pitchFamily="34" charset="0"/>
                          <a:cs typeface="Arial" panose="020B0604020202020204" pitchFamily="34" charset="0"/>
                        </a:rPr>
                        <a:t>Date of publication:</a:t>
                      </a:r>
                    </a:p>
                  </a:txBody>
                  <a:tcPr>
                    <a:noFill/>
                  </a:tcPr>
                </a:tc>
                <a:tc>
                  <a:txBody>
                    <a:bodyPr/>
                    <a:lstStyle/>
                    <a:p>
                      <a:r>
                        <a:rPr lang="en-GB" sz="1800" dirty="0" smtClean="0">
                          <a:solidFill>
                            <a:schemeClr val="tx1"/>
                          </a:solidFill>
                          <a:latin typeface="Arial" panose="020B0604020202020204" pitchFamily="34" charset="0"/>
                          <a:cs typeface="Arial" panose="020B0604020202020204" pitchFamily="34" charset="0"/>
                        </a:rPr>
                        <a:t>June </a:t>
                      </a:r>
                      <a:r>
                        <a:rPr lang="en-GB" sz="1800" dirty="0">
                          <a:solidFill>
                            <a:schemeClr val="tx1"/>
                          </a:solidFill>
                          <a:latin typeface="Arial" panose="020B0604020202020204" pitchFamily="34" charset="0"/>
                          <a:cs typeface="Arial" panose="020B0604020202020204" pitchFamily="34" charset="0"/>
                        </a:rPr>
                        <a:t>2023</a:t>
                      </a:r>
                    </a:p>
                  </a:txBody>
                  <a:tcPr>
                    <a:noFill/>
                  </a:tcPr>
                </a:tc>
                <a:extLst>
                  <a:ext uri="{0D108BD9-81ED-4DB2-BD59-A6C34878D82A}">
                    <a16:rowId xmlns:a16="http://schemas.microsoft.com/office/drawing/2014/main" val="10007"/>
                  </a:ext>
                </a:extLst>
              </a:tr>
              <a:tr h="370840">
                <a:tc>
                  <a:txBody>
                    <a:bodyPr/>
                    <a:lstStyle/>
                    <a:p>
                      <a:endParaRPr lang="en-GB" sz="1800" b="1">
                        <a:solidFill>
                          <a:schemeClr val="bg1">
                            <a:lumMod val="65000"/>
                          </a:schemeClr>
                        </a:solidFill>
                        <a:latin typeface="Arial" panose="020B0604020202020204" pitchFamily="34" charset="0"/>
                        <a:cs typeface="Arial" panose="020B0604020202020204" pitchFamily="34" charset="0"/>
                      </a:endParaRPr>
                    </a:p>
                  </a:txBody>
                  <a:tcPr>
                    <a:noFill/>
                  </a:tcPr>
                </a:tc>
                <a:tc>
                  <a:txBody>
                    <a:bodyPr/>
                    <a:lstStyle/>
                    <a:p>
                      <a:endParaRPr lang="en-GB" sz="1800" dirty="0">
                        <a:solidFill>
                          <a:schemeClr val="bg1">
                            <a:lumMod val="65000"/>
                          </a:schemeClr>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0008"/>
                  </a:ext>
                </a:extLst>
              </a:tr>
            </a:tbl>
          </a:graphicData>
        </a:graphic>
      </p:graphicFrame>
      <p:sp>
        <p:nvSpPr>
          <p:cNvPr id="2" name="Title 1"/>
          <p:cNvSpPr>
            <a:spLocks noGrp="1"/>
          </p:cNvSpPr>
          <p:nvPr>
            <p:ph type="title"/>
          </p:nvPr>
        </p:nvSpPr>
        <p:spPr>
          <a:xfrm>
            <a:off x="255942" y="1202357"/>
            <a:ext cx="4403834" cy="369332"/>
          </a:xfrm>
        </p:spPr>
        <p:txBody>
          <a:bodyPr vert="horz" wrap="square" lIns="91440" tIns="45720" rIns="91440" bIns="45720" anchor="t" anchorCtr="0">
            <a:normAutofit/>
          </a:bodyPr>
          <a:lstStyle/>
          <a:p>
            <a:r>
              <a:rPr lang="en-GB" sz="1800" smtClean="0">
                <a:solidFill>
                  <a:srgbClr val="7F7F7F"/>
                </a:solidFill>
                <a:latin typeface="Arial" panose="020B0604020202020204" pitchFamily="34" charset="0"/>
              </a:rPr>
              <a:t>GATEWAY INFORMATION</a:t>
            </a:r>
            <a:endParaRPr lang="en-GB" sz="1800">
              <a:solidFill>
                <a:srgbClr val="7F7F7F"/>
              </a:solidFill>
              <a:latin typeface="Arial" panose="020B0604020202020204" pitchFamily="34" charset="0"/>
            </a:endParaRPr>
          </a:p>
        </p:txBody>
      </p:sp>
    </p:spTree>
    <p:extLst>
      <p:ext uri="{BB962C8B-B14F-4D97-AF65-F5344CB8AC3E}">
        <p14:creationId xmlns:p14="http://schemas.microsoft.com/office/powerpoint/2010/main" val="1048059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502" y="160319"/>
            <a:ext cx="8647406" cy="955072"/>
          </a:xfrm>
        </p:spPr>
        <p:txBody>
          <a:bodyPr>
            <a:noAutofit/>
          </a:bodyPr>
          <a:lstStyle/>
          <a:p>
            <a:r>
              <a:rPr lang="en-GB" sz="2400" dirty="0" smtClean="0">
                <a:solidFill>
                  <a:srgbClr val="0070C0"/>
                </a:solidFill>
              </a:rPr>
              <a:t>We commissioned this report to identify and support the health &amp; wellbeing needs of our AS&amp;R population</a:t>
            </a:r>
            <a:endParaRPr lang="en-US" sz="2400" dirty="0">
              <a:solidFill>
                <a:srgbClr val="FF0000"/>
              </a:solidFill>
            </a:endParaRPr>
          </a:p>
        </p:txBody>
      </p:sp>
      <p:sp>
        <p:nvSpPr>
          <p:cNvPr id="4" name="TextBox 3" descr="Decorative" title="Decorative"/>
          <p:cNvSpPr txBox="1"/>
          <p:nvPr/>
        </p:nvSpPr>
        <p:spPr>
          <a:xfrm>
            <a:off x="255942" y="1032618"/>
            <a:ext cx="4403834" cy="369332"/>
          </a:xfrm>
          <a:prstGeom prst="rect">
            <a:avLst/>
          </a:prstGeom>
          <a:noFill/>
        </p:spPr>
        <p:txBody>
          <a:bodyPr wrap="square" rtlCol="0">
            <a:spAutoFit/>
          </a:bodyPr>
          <a:lstStyle/>
          <a:p>
            <a:r>
              <a:rPr lang="en-US" b="1" dirty="0">
                <a:solidFill>
                  <a:prstClr val="white">
                    <a:lumMod val="50000"/>
                  </a:prstClr>
                </a:solidFill>
                <a:latin typeface="Arial" charset="0"/>
                <a:ea typeface="Arial" charset="0"/>
                <a:cs typeface="Arial" charset="0"/>
              </a:rPr>
              <a:t>AIMS &amp; OBJECTIVES</a:t>
            </a:r>
          </a:p>
        </p:txBody>
      </p:sp>
      <p:sp>
        <p:nvSpPr>
          <p:cNvPr id="7" name="Content Placeholder 4"/>
          <p:cNvSpPr>
            <a:spLocks noGrp="1"/>
          </p:cNvSpPr>
          <p:nvPr>
            <p:ph idx="1"/>
          </p:nvPr>
        </p:nvSpPr>
        <p:spPr>
          <a:xfrm>
            <a:off x="259502" y="1401950"/>
            <a:ext cx="8649734" cy="5456050"/>
          </a:xfrm>
        </p:spPr>
        <p:txBody>
          <a:bodyPr vert="horz" lIns="91440" tIns="45720" rIns="91440" bIns="45720" rtlCol="0" anchor="t">
            <a:normAutofit/>
          </a:bodyPr>
          <a:lstStyle/>
          <a:p>
            <a:pPr marL="0" indent="0" defTabSz="914400">
              <a:spcBef>
                <a:spcPts val="0"/>
              </a:spcBef>
              <a:buNone/>
            </a:pPr>
            <a:r>
              <a:rPr lang="en-GB" sz="1400" b="1" dirty="0" smtClean="0"/>
              <a:t>Southwark has a long history of welcoming asylum seekers, refugees and migrants from around the world, with growing numbers welcomed in recent years. </a:t>
            </a:r>
          </a:p>
          <a:p>
            <a:pPr defTabSz="914400">
              <a:spcBef>
                <a:spcPts val="0"/>
              </a:spcBef>
              <a:buFont typeface="Wingdings" panose="05000000000000000000" pitchFamily="2" charset="2"/>
              <a:buChar char="§"/>
            </a:pPr>
            <a:r>
              <a:rPr lang="en-GB" sz="1400" dirty="0" smtClean="0"/>
              <a:t>Since 2019, the asylum seeking population in Southwark has increased from 100, to nearly 2000 as of September 2022. This is almost double the number hosted in Croydon, the London borough with the second most asylum seekers.</a:t>
            </a:r>
          </a:p>
          <a:p>
            <a:pPr defTabSz="914400">
              <a:spcBef>
                <a:spcPts val="0"/>
              </a:spcBef>
              <a:buFont typeface="Wingdings" panose="05000000000000000000" pitchFamily="2" charset="2"/>
              <a:buChar char="§"/>
            </a:pPr>
            <a:r>
              <a:rPr lang="en-GB" sz="1400" dirty="0" smtClean="0"/>
              <a:t>Hundreds of Afghan and Ukrainian refugees have also sought sanctuary in Southwark in 2021 and 2022.</a:t>
            </a:r>
          </a:p>
          <a:p>
            <a:pPr marL="0" indent="0" defTabSz="914400">
              <a:spcBef>
                <a:spcPts val="0"/>
              </a:spcBef>
              <a:buNone/>
            </a:pPr>
            <a:endParaRPr lang="en-GB" sz="1400" dirty="0" smtClean="0"/>
          </a:p>
          <a:p>
            <a:pPr marL="0" indent="0" defTabSz="914400">
              <a:spcBef>
                <a:spcPts val="0"/>
              </a:spcBef>
              <a:buNone/>
            </a:pPr>
            <a:r>
              <a:rPr lang="en-GB" sz="1400" b="1" dirty="0" smtClean="0"/>
              <a:t>Following the growth of the asylum seeking and refugee (AS&amp;R) population, and the council’s 2020 commitment to becoming a Borough of Sanctuary, this report was commissioned to identify the health and wellbeing needs of asylum seekers, refugees and migrants with irregular status living in Southwark.</a:t>
            </a:r>
            <a:endParaRPr lang="en-GB" sz="1400" b="1" dirty="0"/>
          </a:p>
          <a:p>
            <a:pPr defTabSz="914400">
              <a:spcBef>
                <a:spcPts val="0"/>
              </a:spcBef>
              <a:buFont typeface="Wingdings" panose="05000000000000000000" pitchFamily="2" charset="2"/>
              <a:buChar char="§"/>
            </a:pPr>
            <a:r>
              <a:rPr lang="en-GB" sz="1400" dirty="0" smtClean="0"/>
              <a:t>The growing size of the AS&amp;R population, and limited research around irregular migrants, has meant that health services need new data and insights to commission services which genuinely meet the needs of local populations.</a:t>
            </a:r>
          </a:p>
          <a:p>
            <a:pPr defTabSz="914400">
              <a:spcBef>
                <a:spcPts val="0"/>
              </a:spcBef>
              <a:buFont typeface="Wingdings" panose="05000000000000000000" pitchFamily="2" charset="2"/>
              <a:buChar char="§"/>
            </a:pPr>
            <a:r>
              <a:rPr lang="en-GB" sz="1400" dirty="0" smtClean="0"/>
              <a:t>As part of the Borough of Sanctuary commitment, it was also necessary to identify areas where health and wellbeing services and the local voluntary sector need further support to ensure Southwark is a place </a:t>
            </a:r>
            <a:r>
              <a:rPr lang="en-GB" sz="1400" dirty="0"/>
              <a:t>of safety </a:t>
            </a:r>
            <a:r>
              <a:rPr lang="en-GB" sz="1400" dirty="0" smtClean="0"/>
              <a:t>and </a:t>
            </a:r>
            <a:r>
              <a:rPr lang="en-GB" sz="1400" dirty="0"/>
              <a:t>inclusion for people seeking sanctuary</a:t>
            </a:r>
            <a:r>
              <a:rPr lang="en-GB" sz="1400" dirty="0" smtClean="0"/>
              <a:t>.</a:t>
            </a:r>
          </a:p>
          <a:p>
            <a:pPr defTabSz="914400">
              <a:spcBef>
                <a:spcPts val="0"/>
              </a:spcBef>
              <a:buFont typeface="Wingdings" panose="05000000000000000000" pitchFamily="2" charset="2"/>
              <a:buChar char="§"/>
            </a:pPr>
            <a:r>
              <a:rPr lang="en-GB" sz="1400" dirty="0" smtClean="0"/>
              <a:t>Asylum seekers and refugees have been identified locally as a ‘PLUS’ group experiencing health inequalities that will be supported under the NHS Core20PLUS5 programme for reducing health inequalities. Identifying health inequalities experienced by these populations will support the development of the local Core20PLUS5 programmes.</a:t>
            </a:r>
          </a:p>
          <a:p>
            <a:pPr defTabSz="914400">
              <a:spcBef>
                <a:spcPts val="0"/>
              </a:spcBef>
              <a:buFont typeface="Wingdings" panose="05000000000000000000" pitchFamily="2" charset="2"/>
              <a:buChar char="§"/>
            </a:pPr>
            <a:endParaRPr lang="en-GB" sz="1400" dirty="0" smtClean="0"/>
          </a:p>
          <a:p>
            <a:pPr marL="0" indent="0" defTabSz="914400">
              <a:spcBef>
                <a:spcPts val="0"/>
              </a:spcBef>
              <a:buNone/>
            </a:pPr>
            <a:endParaRPr lang="en-GB" sz="1400" dirty="0" smtClean="0"/>
          </a:p>
          <a:p>
            <a:pPr defTabSz="914400">
              <a:spcBef>
                <a:spcPts val="0"/>
              </a:spcBef>
              <a:buFont typeface="Wingdings" panose="05000000000000000000" pitchFamily="2" charset="2"/>
              <a:buChar char="§"/>
            </a:pPr>
            <a:endParaRPr lang="en-GB" sz="1400" dirty="0"/>
          </a:p>
        </p:txBody>
      </p:sp>
    </p:spTree>
    <p:extLst>
      <p:ext uri="{BB962C8B-B14F-4D97-AF65-F5344CB8AC3E}">
        <p14:creationId xmlns:p14="http://schemas.microsoft.com/office/powerpoint/2010/main" val="2222796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960" y="247285"/>
            <a:ext cx="8532477" cy="955072"/>
          </a:xfrm>
        </p:spPr>
        <p:txBody>
          <a:bodyPr>
            <a:noAutofit/>
          </a:bodyPr>
          <a:lstStyle/>
          <a:p>
            <a:r>
              <a:rPr lang="en-US" sz="2400" dirty="0" smtClean="0">
                <a:solidFill>
                  <a:srgbClr val="0070C0"/>
                </a:solidFill>
              </a:rPr>
              <a:t>Local residents, voluntary sector </a:t>
            </a:r>
            <a:r>
              <a:rPr lang="en-US" sz="2400" dirty="0" err="1" smtClean="0">
                <a:solidFill>
                  <a:srgbClr val="0070C0"/>
                </a:solidFill>
              </a:rPr>
              <a:t>organisations</a:t>
            </a:r>
            <a:r>
              <a:rPr lang="en-US" sz="2400" dirty="0" smtClean="0">
                <a:solidFill>
                  <a:srgbClr val="0070C0"/>
                </a:solidFill>
              </a:rPr>
              <a:t>, NHS &amp; council partners contributed to this report</a:t>
            </a:r>
            <a:endParaRPr lang="en-US" sz="2400" dirty="0">
              <a:solidFill>
                <a:srgbClr val="FF0000"/>
              </a:solidFill>
            </a:endParaRPr>
          </a:p>
        </p:txBody>
      </p:sp>
      <p:sp>
        <p:nvSpPr>
          <p:cNvPr id="5" name="Content Placeholder 4"/>
          <p:cNvSpPr>
            <a:spLocks noGrp="1"/>
          </p:cNvSpPr>
          <p:nvPr>
            <p:ph idx="1"/>
          </p:nvPr>
        </p:nvSpPr>
        <p:spPr>
          <a:xfrm>
            <a:off x="257175" y="1590674"/>
            <a:ext cx="8229600" cy="4543425"/>
          </a:xfrm>
        </p:spPr>
        <p:txBody>
          <a:bodyPr>
            <a:normAutofit/>
          </a:bodyPr>
          <a:lstStyle/>
          <a:p>
            <a:endParaRPr lang="en-GB" sz="1600" dirty="0"/>
          </a:p>
          <a:p>
            <a:endParaRPr lang="en-GB" sz="1600" dirty="0"/>
          </a:p>
          <a:p>
            <a:endParaRPr lang="en-GB" sz="1600" dirty="0"/>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4</a:t>
            </a:fld>
            <a:endParaRPr lang="en-US" sz="1000" dirty="0">
              <a:solidFill>
                <a:prstClr val="white">
                  <a:lumMod val="50000"/>
                </a:prstClr>
              </a:solidFill>
              <a:latin typeface="Arial" charset="0"/>
              <a:cs typeface="Arial" charset="0"/>
            </a:endParaRPr>
          </a:p>
        </p:txBody>
      </p:sp>
      <p:sp>
        <p:nvSpPr>
          <p:cNvPr id="11" name="TextBox 10" descr="Decorative" title="Decorative">
            <a:extLst>
              <a:ext uri="{FF2B5EF4-FFF2-40B4-BE49-F238E27FC236}">
                <a16:creationId xmlns:a16="http://schemas.microsoft.com/office/drawing/2014/main" id="{C2E02755-E382-B56A-5B4D-68427A81DF64}"/>
              </a:ext>
            </a:extLst>
          </p:cNvPr>
          <p:cNvSpPr txBox="1"/>
          <p:nvPr/>
        </p:nvSpPr>
        <p:spPr>
          <a:xfrm>
            <a:off x="255942" y="1109584"/>
            <a:ext cx="4403834" cy="369332"/>
          </a:xfrm>
          <a:prstGeom prst="rect">
            <a:avLst/>
          </a:prstGeom>
          <a:noFill/>
        </p:spPr>
        <p:txBody>
          <a:bodyPr wrap="square" rtlCol="0">
            <a:spAutoFit/>
          </a:bodyPr>
          <a:lstStyle/>
          <a:p>
            <a:r>
              <a:rPr lang="en-US" b="1" dirty="0" smtClean="0">
                <a:solidFill>
                  <a:prstClr val="white">
                    <a:lumMod val="50000"/>
                  </a:prstClr>
                </a:solidFill>
                <a:latin typeface="Arial" charset="0"/>
                <a:ea typeface="Arial" charset="0"/>
                <a:cs typeface="Arial" charset="0"/>
              </a:rPr>
              <a:t>METHODS</a:t>
            </a:r>
            <a:endParaRPr lang="en-US" b="1" dirty="0">
              <a:solidFill>
                <a:prstClr val="white">
                  <a:lumMod val="50000"/>
                </a:prstClr>
              </a:solidFill>
              <a:latin typeface="Arial" charset="0"/>
              <a:ea typeface="Arial" charset="0"/>
              <a:cs typeface="Arial" charset="0"/>
            </a:endParaRPr>
          </a:p>
        </p:txBody>
      </p:sp>
      <p:sp>
        <p:nvSpPr>
          <p:cNvPr id="8" name="Content Placeholder 4" descr="63 stakeholders from a range of organisations including the NHS, Southwark Council and the voluntary sector were interviewed for the project. &#10;&#10;Local, and in some cases national data, on demographics and health needs of asylum seekers, refugees and irregular migrants is limited, however quantitative data were gathered from the following sources:&#10;Statistics published by central government and the Greater London Authority on demographics and health &amp; wellbeing needs of these populations.&#10;Data collected during the initial health assessments of asylum seekers living in local initial accommodation centres (IACs) by the Guy’s and St Thomas’ Health Inclusion Team and Nexus Health.&#10;Data collected by Citizen’s Advice Southwark and the Southwark Day Centre for Asylum Seekers.&#10;&#10;A total of two focus groups, three round table discussions and two community-based interviews were held between September and December 2022&#10;In collaboration with United St Saviour’s Charitable Trust, two roundtable discussions were hosted with 8 local voluntary sector organisations.&#10;A roundtable was also held with practitioners from the Southwark Council Family Early Help team.&#10;A focus group with local Eritrean, Iranian and women’s groups was held in collaboration with Southwark Refugee Communities Forum.&#10;A focus group was held with IAC residents in collaboration with the Indoamerican Refugee and Migrant Organisation.&#10;Two 1-on-1 community interviews conducted with a Homes for Ukraine guest and an undocumented individual.">
            <a:extLst>
              <a:ext uri="{FF2B5EF4-FFF2-40B4-BE49-F238E27FC236}">
                <a16:creationId xmlns:a16="http://schemas.microsoft.com/office/drawing/2014/main" id="{F93D5C3C-7A7C-5126-C484-B90983141240}"/>
              </a:ext>
            </a:extLst>
          </p:cNvPr>
          <p:cNvSpPr txBox="1">
            <a:spLocks/>
          </p:cNvSpPr>
          <p:nvPr/>
        </p:nvSpPr>
        <p:spPr>
          <a:xfrm>
            <a:off x="257174" y="1424351"/>
            <a:ext cx="8573787" cy="514120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defTabSz="914400">
              <a:spcBef>
                <a:spcPts val="0"/>
              </a:spcBef>
              <a:buFont typeface="Arial"/>
              <a:buNone/>
            </a:pPr>
            <a:r>
              <a:rPr lang="en-US" sz="1400" b="1" dirty="0" smtClean="0">
                <a:latin typeface="Arial" panose="020B0604020202020204" pitchFamily="34" charset="0"/>
                <a:cs typeface="Arial" panose="020B0604020202020204" pitchFamily="34" charset="0"/>
              </a:rPr>
              <a:t>63 stakeholders from a range of </a:t>
            </a:r>
            <a:r>
              <a:rPr lang="en-US" sz="1400" b="1" dirty="0" err="1" smtClean="0">
                <a:latin typeface="Arial" panose="020B0604020202020204" pitchFamily="34" charset="0"/>
                <a:cs typeface="Arial" panose="020B0604020202020204" pitchFamily="34" charset="0"/>
              </a:rPr>
              <a:t>organisations</a:t>
            </a:r>
            <a:r>
              <a:rPr lang="en-US" sz="1400" b="1" dirty="0" smtClean="0">
                <a:latin typeface="Arial" panose="020B0604020202020204" pitchFamily="34" charset="0"/>
                <a:cs typeface="Arial" panose="020B0604020202020204" pitchFamily="34" charset="0"/>
              </a:rPr>
              <a:t> including the NHS, Southwark Council and the voluntary sector were interviewed for the project. </a:t>
            </a:r>
          </a:p>
          <a:p>
            <a:pPr marL="0" indent="0" defTabSz="914400">
              <a:spcBef>
                <a:spcPts val="0"/>
              </a:spcBef>
              <a:buFont typeface="Arial"/>
              <a:buNone/>
            </a:pPr>
            <a:endParaRPr lang="en-US" sz="1400" dirty="0" smtClean="0">
              <a:latin typeface="Arial" panose="020B0604020202020204" pitchFamily="34" charset="0"/>
              <a:cs typeface="Arial" panose="020B0604020202020204" pitchFamily="34" charset="0"/>
            </a:endParaRPr>
          </a:p>
          <a:p>
            <a:pPr marL="0" indent="0" defTabSz="914400">
              <a:spcBef>
                <a:spcPts val="0"/>
              </a:spcBef>
              <a:buFont typeface="Arial"/>
              <a:buNone/>
            </a:pPr>
            <a:r>
              <a:rPr lang="en-US" sz="1400" b="1" dirty="0" smtClean="0">
                <a:latin typeface="Arial" panose="020B0604020202020204" pitchFamily="34" charset="0"/>
                <a:cs typeface="Arial" panose="020B0604020202020204" pitchFamily="34" charset="0"/>
              </a:rPr>
              <a:t>Local, and in some cases national data, on demographics and health needs of asylum seekers, refugees and irregular migrants is limited, however quantitative data were gathered from the following sources:</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Statistics published by central government and the Greater London Authority on demographics and health &amp; wellbeing needs of these populations.</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Data collected during the initial health assessments of asylum seekers living in local initial accommodation </a:t>
            </a:r>
            <a:r>
              <a:rPr lang="en-US" sz="1400" dirty="0" err="1" smtClean="0">
                <a:latin typeface="Arial" panose="020B0604020202020204" pitchFamily="34" charset="0"/>
                <a:cs typeface="Arial" panose="020B0604020202020204" pitchFamily="34" charset="0"/>
              </a:rPr>
              <a:t>centres</a:t>
            </a:r>
            <a:r>
              <a:rPr lang="en-US" sz="1400" dirty="0" smtClean="0">
                <a:latin typeface="Arial" panose="020B0604020202020204" pitchFamily="34" charset="0"/>
                <a:cs typeface="Arial" panose="020B0604020202020204" pitchFamily="34" charset="0"/>
              </a:rPr>
              <a:t> (IACs) by the Guy’s and St </a:t>
            </a:r>
            <a:r>
              <a:rPr lang="en-US" sz="1400" dirty="0" err="1" smtClean="0">
                <a:latin typeface="Arial" panose="020B0604020202020204" pitchFamily="34" charset="0"/>
                <a:cs typeface="Arial" panose="020B0604020202020204" pitchFamily="34" charset="0"/>
              </a:rPr>
              <a:t>Thomas’</a:t>
            </a:r>
            <a:r>
              <a:rPr lang="en-US" sz="1400" dirty="0" smtClean="0">
                <a:latin typeface="Arial" panose="020B0604020202020204" pitchFamily="34" charset="0"/>
                <a:cs typeface="Arial" panose="020B0604020202020204" pitchFamily="34" charset="0"/>
              </a:rPr>
              <a:t> Health Inclusion Team and Nexus Health.</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Data collected by Citizen’s Advice Southwark and the Southwark Day Centre for Asylum Seekers.</a:t>
            </a:r>
          </a:p>
          <a:p>
            <a:pPr marL="0" indent="0" defTabSz="914400">
              <a:spcBef>
                <a:spcPts val="0"/>
              </a:spcBef>
              <a:buFont typeface="Arial"/>
              <a:buNone/>
            </a:pPr>
            <a:endParaRPr lang="en-US" sz="1400" dirty="0" smtClean="0">
              <a:latin typeface="Arial" panose="020B0604020202020204" pitchFamily="34" charset="0"/>
              <a:cs typeface="Arial" panose="020B0604020202020204" pitchFamily="34" charset="0"/>
            </a:endParaRPr>
          </a:p>
          <a:p>
            <a:pPr marL="0" indent="0" defTabSz="914400">
              <a:spcBef>
                <a:spcPts val="0"/>
              </a:spcBef>
              <a:buFont typeface="Arial"/>
              <a:buNone/>
            </a:pPr>
            <a:r>
              <a:rPr lang="en-US" sz="1400" b="1" dirty="0" smtClean="0">
                <a:latin typeface="Arial" panose="020B0604020202020204" pitchFamily="34" charset="0"/>
                <a:cs typeface="Arial" panose="020B0604020202020204" pitchFamily="34" charset="0"/>
              </a:rPr>
              <a:t>A total of two focus groups, three round table discussions and two community-based interviews were held between September and December 2022</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In collaboration with United St </a:t>
            </a:r>
            <a:r>
              <a:rPr lang="en-US" sz="1400" dirty="0" err="1" smtClean="0">
                <a:latin typeface="Arial" panose="020B0604020202020204" pitchFamily="34" charset="0"/>
                <a:cs typeface="Arial" panose="020B0604020202020204" pitchFamily="34" charset="0"/>
              </a:rPr>
              <a:t>Saviour’s</a:t>
            </a:r>
            <a:r>
              <a:rPr lang="en-US" sz="1400" dirty="0" smtClean="0">
                <a:latin typeface="Arial" panose="020B0604020202020204" pitchFamily="34" charset="0"/>
                <a:cs typeface="Arial" panose="020B0604020202020204" pitchFamily="34" charset="0"/>
              </a:rPr>
              <a:t> Charitable Trust, two roundtable discussions were hosted with 8 local voluntary sector </a:t>
            </a:r>
            <a:r>
              <a:rPr lang="en-US" sz="1400" dirty="0" err="1" smtClean="0">
                <a:latin typeface="Arial" panose="020B0604020202020204" pitchFamily="34" charset="0"/>
                <a:cs typeface="Arial" panose="020B0604020202020204" pitchFamily="34" charset="0"/>
              </a:rPr>
              <a:t>organisations</a:t>
            </a:r>
            <a:r>
              <a:rPr lang="en-US" sz="1400" dirty="0" smtClean="0">
                <a:latin typeface="Arial" panose="020B0604020202020204" pitchFamily="34" charset="0"/>
                <a:cs typeface="Arial" panose="020B0604020202020204" pitchFamily="34" charset="0"/>
              </a:rPr>
              <a:t>.</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A roundtable was also held with practitioners from the Southwark Council Family Early Help team.</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A focus group with local Eritrean, Iranian and women’s groups was held in collaboration with Southwark Refugee Communities Forum.</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A focus group was held with IAC residents in collaboration with the </a:t>
            </a:r>
            <a:r>
              <a:rPr lang="en-US" sz="1400" dirty="0" err="1" smtClean="0">
                <a:latin typeface="Arial" panose="020B0604020202020204" pitchFamily="34" charset="0"/>
                <a:cs typeface="Arial" panose="020B0604020202020204" pitchFamily="34" charset="0"/>
              </a:rPr>
              <a:t>Indoamerican</a:t>
            </a:r>
            <a:r>
              <a:rPr lang="en-US" sz="1400" dirty="0" smtClean="0">
                <a:latin typeface="Arial" panose="020B0604020202020204" pitchFamily="34" charset="0"/>
                <a:cs typeface="Arial" panose="020B0604020202020204" pitchFamily="34" charset="0"/>
              </a:rPr>
              <a:t> Refugee and Migrant </a:t>
            </a:r>
            <a:r>
              <a:rPr lang="en-US" sz="1400" dirty="0" err="1" smtClean="0">
                <a:latin typeface="Arial" panose="020B0604020202020204" pitchFamily="34" charset="0"/>
                <a:cs typeface="Arial" panose="020B0604020202020204" pitchFamily="34" charset="0"/>
              </a:rPr>
              <a:t>Organisation</a:t>
            </a:r>
            <a:r>
              <a:rPr lang="en-US" sz="1400" dirty="0" smtClean="0">
                <a:latin typeface="Arial" panose="020B0604020202020204" pitchFamily="34" charset="0"/>
                <a:cs typeface="Arial" panose="020B0604020202020204" pitchFamily="34" charset="0"/>
              </a:rPr>
              <a:t>.</a:t>
            </a:r>
          </a:p>
          <a:p>
            <a:pPr defTabSz="914400">
              <a:spcBef>
                <a:spcPts val="0"/>
              </a:spcBef>
              <a:buFont typeface="Wingdings" panose="05000000000000000000" pitchFamily="2" charset="2"/>
              <a:buChar char="§"/>
            </a:pPr>
            <a:r>
              <a:rPr lang="en-US" sz="1400" dirty="0" smtClean="0">
                <a:latin typeface="Arial" panose="020B0604020202020204" pitchFamily="34" charset="0"/>
                <a:cs typeface="Arial" panose="020B0604020202020204" pitchFamily="34" charset="0"/>
              </a:rPr>
              <a:t>Two 1-on-1 community interviews conducted with a Homes for Ukraine guest and an undocumented individual. </a:t>
            </a:r>
          </a:p>
          <a:p>
            <a:pPr marL="0" indent="0" defTabSz="914400">
              <a:spcBef>
                <a:spcPts val="0"/>
              </a:spcBef>
              <a:buFont typeface="Arial"/>
              <a:buNone/>
            </a:pPr>
            <a:endParaRPr lang="en-US" sz="1400" dirty="0" smtClean="0">
              <a:latin typeface="Arial" panose="020B0604020202020204" pitchFamily="34" charset="0"/>
              <a:cs typeface="Arial" panose="020B0604020202020204" pitchFamily="34" charset="0"/>
            </a:endParaRPr>
          </a:p>
          <a:p>
            <a:pPr defTabSz="914400">
              <a:spcBef>
                <a:spcPts val="0"/>
              </a:spcBef>
              <a:buFont typeface="Wingdings" panose="05000000000000000000" pitchFamily="2" charset="2"/>
              <a:buChar char="§"/>
            </a:pPr>
            <a:endParaRPr lang="en-US" sz="1400" dirty="0" smtClean="0">
              <a:latin typeface="Arial" panose="020B0604020202020204" pitchFamily="34" charset="0"/>
              <a:cs typeface="Arial" panose="020B0604020202020204" pitchFamily="34" charset="0"/>
            </a:endParaRPr>
          </a:p>
          <a:p>
            <a:pPr marL="0" indent="0" defTabSz="914400">
              <a:spcBef>
                <a:spcPts val="0"/>
              </a:spcBef>
              <a:buFont typeface="Arial"/>
              <a:buNone/>
            </a:pPr>
            <a:endParaRPr lang="en-US" sz="1400" b="1" dirty="0" smtClean="0">
              <a:latin typeface="Arial" panose="020B0604020202020204" pitchFamily="34" charset="0"/>
              <a:cs typeface="Arial" panose="020B0604020202020204" pitchFamily="34" charset="0"/>
            </a:endParaRPr>
          </a:p>
          <a:p>
            <a:pPr marL="0" indent="0" defTabSz="914400">
              <a:spcBef>
                <a:spcPts val="0"/>
              </a:spcBef>
              <a:buFont typeface="Arial"/>
              <a:buNone/>
            </a:pPr>
            <a:endParaRPr lang="en-US" sz="1400" b="1" dirty="0" smtClean="0">
              <a:latin typeface="Arial" panose="020B0604020202020204" pitchFamily="34" charset="0"/>
              <a:cs typeface="Arial" panose="020B0604020202020204" pitchFamily="34" charset="0"/>
            </a:endParaRPr>
          </a:p>
          <a:p>
            <a:pPr defTabSz="914400">
              <a:spcBef>
                <a:spcPts val="0"/>
              </a:spcBef>
              <a:buFont typeface="Wingdings" charset="2"/>
              <a:buChar char="§"/>
            </a:pPr>
            <a:endParaRPr lang="en-US" sz="1400" b="1" dirty="0" smtClean="0">
              <a:latin typeface="Arial" panose="020B0604020202020204" pitchFamily="34" charset="0"/>
              <a:cs typeface="Arial" panose="020B0604020202020204" pitchFamily="34" charset="0"/>
            </a:endParaRPr>
          </a:p>
          <a:p>
            <a:pPr marL="0" indent="0" defTabSz="914400">
              <a:spcBef>
                <a:spcPts val="0"/>
              </a:spcBef>
              <a:buFont typeface="Arial"/>
              <a:buNone/>
            </a:pPr>
            <a:endParaRPr lang="en-US" sz="1400" b="1" dirty="0" smtClean="0">
              <a:latin typeface="Arial" panose="020B0604020202020204" pitchFamily="34" charset="0"/>
              <a:cs typeface="Arial" panose="020B0604020202020204" pitchFamily="34" charset="0"/>
            </a:endParaRPr>
          </a:p>
          <a:p>
            <a:pPr lvl="1" defTabSz="914400">
              <a:spcBef>
                <a:spcPts val="0"/>
              </a:spcBef>
              <a:buFont typeface="Wingdings" charset="2"/>
              <a:buChar char="§"/>
            </a:pPr>
            <a:endParaRPr lang="en-US" sz="1400" dirty="0" smtClean="0">
              <a:latin typeface="Arial" panose="020B0604020202020204" pitchFamily="34" charset="0"/>
              <a:cs typeface="Arial" panose="020B0604020202020204" pitchFamily="34" charset="0"/>
            </a:endParaRPr>
          </a:p>
          <a:p>
            <a:pPr lvl="1" defTabSz="914400">
              <a:spcBef>
                <a:spcPts val="0"/>
              </a:spcBef>
              <a:buFont typeface="Wingdings" charset="2"/>
              <a:buChar char="§"/>
            </a:pPr>
            <a:endParaRPr lang="en-US" sz="1400" dirty="0" smtClean="0">
              <a:latin typeface="Arial" panose="020B0604020202020204" pitchFamily="34" charset="0"/>
              <a:cs typeface="Arial" panose="020B0604020202020204" pitchFamily="34" charset="0"/>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defTabSz="914400">
              <a:spcBef>
                <a:spcPts val="0"/>
              </a:spcBef>
              <a:buFont typeface="Wingdings" charset="2"/>
              <a:buChar char="§"/>
            </a:pPr>
            <a:endParaRPr lang="en-US" sz="1400" dirty="0" smtClean="0">
              <a:latin typeface="+mn-lt"/>
            </a:endParaRPr>
          </a:p>
          <a:p>
            <a:pPr marL="0" indent="0" defTabSz="914400">
              <a:spcBef>
                <a:spcPts val="0"/>
              </a:spcBef>
              <a:buFont typeface="Arial"/>
              <a:buNone/>
            </a:pPr>
            <a:endParaRPr lang="en-US" sz="1400" dirty="0" smtClean="0">
              <a:latin typeface="+mn-lt"/>
            </a:endParaRPr>
          </a:p>
          <a:p>
            <a:pPr marL="0" indent="0" defTabSz="914400">
              <a:spcBef>
                <a:spcPts val="0"/>
              </a:spcBef>
              <a:buFont typeface="Arial"/>
              <a:buNone/>
            </a:pPr>
            <a:endParaRPr lang="en-US" sz="1400" dirty="0" smtClean="0">
              <a:latin typeface="+mn-lt"/>
            </a:endParaRPr>
          </a:p>
          <a:p>
            <a:pPr lvl="1" defTabSz="914400">
              <a:spcBef>
                <a:spcPts val="0"/>
              </a:spcBef>
              <a:buFont typeface=".AppleSystemUIFont" charset="-120"/>
              <a:buChar char="-"/>
            </a:pPr>
            <a:endParaRPr lang="en-US" sz="1400" dirty="0" smtClean="0">
              <a:latin typeface="+mn-lt"/>
            </a:endParaRPr>
          </a:p>
          <a:p>
            <a:pPr lvl="1" defTabSz="914400">
              <a:spcBef>
                <a:spcPts val="0"/>
              </a:spcBef>
              <a:buFont typeface=".AppleSystemUIFont" charset="-120"/>
              <a:buChar char="-"/>
            </a:pPr>
            <a:endParaRPr lang="en-US" sz="1400" dirty="0" smtClean="0">
              <a:latin typeface="+mn-lt"/>
            </a:endParaRPr>
          </a:p>
          <a:p>
            <a:endParaRPr lang="en-GB" sz="1400" dirty="0">
              <a:latin typeface="+mn-lt"/>
            </a:endParaRPr>
          </a:p>
        </p:txBody>
      </p:sp>
    </p:spTree>
    <p:extLst>
      <p:ext uri="{BB962C8B-B14F-4D97-AF65-F5344CB8AC3E}">
        <p14:creationId xmlns:p14="http://schemas.microsoft.com/office/powerpoint/2010/main" val="2867636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descr="Table outlining limited data on AS&amp;R populations, including local demographics of each group, their legal status, and their access to healthcare"/>
          <p:cNvGraphicFramePr>
            <a:graphicFrameLocks noGrp="1"/>
          </p:cNvGraphicFramePr>
          <p:nvPr>
            <p:extLst>
              <p:ext uri="{D42A27DB-BD31-4B8C-83A1-F6EECF244321}">
                <p14:modId xmlns:p14="http://schemas.microsoft.com/office/powerpoint/2010/main" val="2929083161"/>
              </p:ext>
            </p:extLst>
          </p:nvPr>
        </p:nvGraphicFramePr>
        <p:xfrm>
          <a:off x="321276" y="1520454"/>
          <a:ext cx="8460260" cy="4677857"/>
        </p:xfrm>
        <a:graphic>
          <a:graphicData uri="http://schemas.openxmlformats.org/drawingml/2006/table">
            <a:tbl>
              <a:tblPr firstRow="1" firstCol="1" bandRow="1">
                <a:tableStyleId>{5C22544A-7EE6-4342-B048-85BDC9FD1C3A}</a:tableStyleId>
              </a:tblPr>
              <a:tblGrid>
                <a:gridCol w="1535125">
                  <a:extLst>
                    <a:ext uri="{9D8B030D-6E8A-4147-A177-3AD203B41FA5}">
                      <a16:colId xmlns:a16="http://schemas.microsoft.com/office/drawing/2014/main" val="1543683926"/>
                    </a:ext>
                  </a:extLst>
                </a:gridCol>
                <a:gridCol w="2084130">
                  <a:extLst>
                    <a:ext uri="{9D8B030D-6E8A-4147-A177-3AD203B41FA5}">
                      <a16:colId xmlns:a16="http://schemas.microsoft.com/office/drawing/2014/main" val="418425036"/>
                    </a:ext>
                  </a:extLst>
                </a:gridCol>
                <a:gridCol w="2784827">
                  <a:extLst>
                    <a:ext uri="{9D8B030D-6E8A-4147-A177-3AD203B41FA5}">
                      <a16:colId xmlns:a16="http://schemas.microsoft.com/office/drawing/2014/main" val="1360435845"/>
                    </a:ext>
                  </a:extLst>
                </a:gridCol>
                <a:gridCol w="2056178">
                  <a:extLst>
                    <a:ext uri="{9D8B030D-6E8A-4147-A177-3AD203B41FA5}">
                      <a16:colId xmlns:a16="http://schemas.microsoft.com/office/drawing/2014/main" val="916880339"/>
                    </a:ext>
                  </a:extLst>
                </a:gridCol>
              </a:tblGrid>
              <a:tr h="244127">
                <a:tc>
                  <a:txBody>
                    <a:bodyPr/>
                    <a:lstStyle/>
                    <a:p>
                      <a:r>
                        <a:rPr lang="en-GB" sz="1100" dirty="0" smtClean="0"/>
                        <a:t>Population</a:t>
                      </a:r>
                      <a:endParaRPr lang="en-GB" sz="1100" dirty="0"/>
                    </a:p>
                  </a:txBody>
                  <a:tcPr/>
                </a:tc>
                <a:tc>
                  <a:txBody>
                    <a:bodyPr/>
                    <a:lstStyle/>
                    <a:p>
                      <a:r>
                        <a:rPr lang="en-GB" sz="1100" dirty="0" smtClean="0"/>
                        <a:t>Local Demographics</a:t>
                      </a:r>
                      <a:endParaRPr lang="en-GB" sz="1100" dirty="0"/>
                    </a:p>
                  </a:txBody>
                  <a:tcPr/>
                </a:tc>
                <a:tc>
                  <a:txBody>
                    <a:bodyPr/>
                    <a:lstStyle/>
                    <a:p>
                      <a:r>
                        <a:rPr lang="en-GB" sz="1100" dirty="0" smtClean="0"/>
                        <a:t>Legal</a:t>
                      </a:r>
                      <a:r>
                        <a:rPr lang="en-GB" sz="1100" baseline="0" dirty="0" smtClean="0"/>
                        <a:t> status</a:t>
                      </a:r>
                      <a:endParaRPr lang="en-GB" sz="1100" dirty="0"/>
                    </a:p>
                  </a:txBody>
                  <a:tcPr/>
                </a:tc>
                <a:tc>
                  <a:txBody>
                    <a:bodyPr/>
                    <a:lstStyle/>
                    <a:p>
                      <a:r>
                        <a:rPr lang="en-GB" sz="1100" dirty="0" smtClean="0"/>
                        <a:t>Healthcare</a:t>
                      </a:r>
                      <a:r>
                        <a:rPr lang="en-GB" sz="1100" baseline="0" dirty="0" smtClean="0"/>
                        <a:t> access</a:t>
                      </a:r>
                      <a:endParaRPr lang="en-GB" sz="1100" dirty="0"/>
                    </a:p>
                  </a:txBody>
                  <a:tcPr/>
                </a:tc>
                <a:extLst>
                  <a:ext uri="{0D108BD9-81ED-4DB2-BD59-A6C34878D82A}">
                    <a16:rowId xmlns:a16="http://schemas.microsoft.com/office/drawing/2014/main" val="900003754"/>
                  </a:ext>
                </a:extLst>
              </a:tr>
              <a:tr h="1174223">
                <a:tc>
                  <a:txBody>
                    <a:bodyPr/>
                    <a:lstStyle/>
                    <a:p>
                      <a:r>
                        <a:rPr lang="en-GB" sz="1100" dirty="0" smtClean="0"/>
                        <a:t>Asylum seekers in initial accommodation centres (IACs)</a:t>
                      </a:r>
                      <a:endParaRPr lang="en-GB" sz="1100" dirty="0"/>
                    </a:p>
                  </a:txBody>
                  <a:tcPr/>
                </a:tc>
                <a:tc>
                  <a:txBody>
                    <a:bodyPr/>
                    <a:lstStyle/>
                    <a:p>
                      <a:r>
                        <a:rPr lang="en-GB" sz="1100" dirty="0" smtClean="0"/>
                        <a:t>984</a:t>
                      </a:r>
                      <a:r>
                        <a:rPr lang="en-GB" sz="1100" baseline="0" dirty="0" smtClean="0"/>
                        <a:t> </a:t>
                      </a:r>
                      <a:r>
                        <a:rPr lang="en-GB" sz="1100" dirty="0" smtClean="0"/>
                        <a:t>in five IACS, including 259 children</a:t>
                      </a:r>
                      <a:r>
                        <a:rPr lang="en-GB" sz="1100" baseline="0" dirty="0" smtClean="0"/>
                        <a:t>. </a:t>
                      </a:r>
                      <a:endParaRPr lang="en-GB" sz="1100" dirty="0" smtClean="0"/>
                    </a:p>
                    <a:p>
                      <a:r>
                        <a:rPr lang="en-GB" sz="1100" dirty="0" smtClean="0"/>
                        <a:t>Most aged 18-45,</a:t>
                      </a:r>
                      <a:r>
                        <a:rPr lang="en-GB" sz="1100" baseline="0" dirty="0" smtClean="0"/>
                        <a:t> and male.</a:t>
                      </a:r>
                      <a:endParaRPr lang="en-GB" sz="1100" dirty="0" smtClean="0"/>
                    </a:p>
                    <a:p>
                      <a:r>
                        <a:rPr lang="en-GB" sz="1100" dirty="0" smtClean="0"/>
                        <a:t>Common countries of origin: Iran, Iraq,</a:t>
                      </a:r>
                      <a:r>
                        <a:rPr lang="en-GB" sz="1100" baseline="0" dirty="0" smtClean="0"/>
                        <a:t> Eritrea</a:t>
                      </a:r>
                      <a:endParaRPr lang="en-GB" sz="1100" dirty="0"/>
                    </a:p>
                  </a:txBody>
                  <a:tcPr/>
                </a:tc>
                <a:tc>
                  <a:txBody>
                    <a:bodyPr/>
                    <a:lstStyle/>
                    <a:p>
                      <a:r>
                        <a:rPr lang="en-GB" sz="1100" dirty="0" smtClean="0"/>
                        <a:t>Receive catered</a:t>
                      </a:r>
                      <a:r>
                        <a:rPr lang="en-GB" sz="1100" baseline="0" dirty="0" smtClean="0"/>
                        <a:t> accommodation and £9.10 per week under section 95 or 98 of the Immigration Act. Unable to work or claim benefits. Accommodation is in hotel-style settings, widely judged to be poor quality by residents and professionals</a:t>
                      </a:r>
                      <a:endParaRPr lang="en-GB" sz="1100" dirty="0"/>
                    </a:p>
                  </a:txBody>
                  <a:tcPr/>
                </a:tc>
                <a:tc>
                  <a:txBody>
                    <a:bodyPr/>
                    <a:lstStyle/>
                    <a:p>
                      <a:r>
                        <a:rPr lang="en-GB" sz="1100" dirty="0" smtClean="0"/>
                        <a:t>Free primary</a:t>
                      </a:r>
                      <a:r>
                        <a:rPr lang="en-GB" sz="1100" baseline="0" dirty="0" smtClean="0"/>
                        <a:t> and secondary care. Registered with GP on arrival at IAC, and also supported by Health Inclusion Team (HIT).</a:t>
                      </a:r>
                      <a:endParaRPr lang="en-GB" sz="1100" dirty="0" smtClean="0"/>
                    </a:p>
                  </a:txBody>
                  <a:tcPr/>
                </a:tc>
                <a:extLst>
                  <a:ext uri="{0D108BD9-81ED-4DB2-BD59-A6C34878D82A}">
                    <a16:rowId xmlns:a16="http://schemas.microsoft.com/office/drawing/2014/main" val="894576738"/>
                  </a:ext>
                </a:extLst>
              </a:tr>
              <a:tr h="70021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mn-lt"/>
                        </a:rPr>
                        <a:t>Asylum Seekers in Dispersal Accommodation </a:t>
                      </a:r>
                    </a:p>
                  </a:txBody>
                  <a:tcPr/>
                </a:tc>
                <a:tc>
                  <a:txBody>
                    <a:bodyPr/>
                    <a:lstStyle/>
                    <a:p>
                      <a:r>
                        <a:rPr lang="en-GB" sz="1100" dirty="0" smtClean="0"/>
                        <a:t>Approx. 800.</a:t>
                      </a:r>
                      <a:r>
                        <a:rPr lang="en-GB" sz="1100" baseline="0" dirty="0" smtClean="0"/>
                        <a:t> No local data on demographics of those in dispersal accommodation.</a:t>
                      </a:r>
                      <a:endParaRPr lang="en-GB" sz="1100" dirty="0"/>
                    </a:p>
                  </a:txBody>
                  <a:tcPr/>
                </a:tc>
                <a:tc>
                  <a:txBody>
                    <a:bodyPr/>
                    <a:lstStyle/>
                    <a:p>
                      <a:r>
                        <a:rPr lang="en-GB" sz="1100" dirty="0" smtClean="0"/>
                        <a:t>As above, but in self-catered accommodation,</a:t>
                      </a:r>
                      <a:r>
                        <a:rPr lang="en-GB" sz="1100" baseline="0" dirty="0" smtClean="0"/>
                        <a:t> with a £45 weekly payment. </a:t>
                      </a:r>
                      <a:endParaRPr lang="en-GB" sz="1100" dirty="0"/>
                    </a:p>
                  </a:txBody>
                  <a:tcPr/>
                </a:tc>
                <a:tc>
                  <a:txBody>
                    <a:bodyPr/>
                    <a:lstStyle/>
                    <a:p>
                      <a:r>
                        <a:rPr lang="en-GB" sz="1100" dirty="0" smtClean="0"/>
                        <a:t>Free primary</a:t>
                      </a:r>
                      <a:r>
                        <a:rPr lang="en-GB" sz="1100" baseline="0" dirty="0" smtClean="0"/>
                        <a:t> and secondary care, and access to HIT support at community venues.</a:t>
                      </a:r>
                      <a:endParaRPr lang="en-GB" sz="1100" dirty="0"/>
                    </a:p>
                  </a:txBody>
                  <a:tcPr/>
                </a:tc>
                <a:extLst>
                  <a:ext uri="{0D108BD9-81ED-4DB2-BD59-A6C34878D82A}">
                    <a16:rowId xmlns:a16="http://schemas.microsoft.com/office/drawing/2014/main" val="666151821"/>
                  </a:ext>
                </a:extLst>
              </a:tr>
              <a:tr h="7323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mn-lt"/>
                        </a:rPr>
                        <a:t>Unaccompanied asylum seeking children</a:t>
                      </a:r>
                    </a:p>
                  </a:txBody>
                  <a:tcPr/>
                </a:tc>
                <a:tc>
                  <a:txBody>
                    <a:bodyPr/>
                    <a:lstStyle/>
                    <a:p>
                      <a:r>
                        <a:rPr lang="en-GB" sz="1100" dirty="0" smtClean="0"/>
                        <a:t>48</a:t>
                      </a:r>
                      <a:r>
                        <a:rPr lang="en-GB" sz="1100" baseline="0" dirty="0" smtClean="0"/>
                        <a:t> in Southwark, mostly aged 16-17. Common countries of origin: Iran, Afghanistan, Eritrea</a:t>
                      </a:r>
                      <a:endParaRPr lang="en-GB"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dirty="0" smtClean="0"/>
                        <a:t>Similar legal status to other looked after children,</a:t>
                      </a:r>
                      <a:r>
                        <a:rPr lang="en-GB" sz="1100" baseline="0" dirty="0" smtClean="0"/>
                        <a:t> with support provided post-18 to help with the transition.</a:t>
                      </a:r>
                      <a:endParaRPr lang="en-GB" sz="1100" dirty="0" smtClean="0"/>
                    </a:p>
                  </a:txBody>
                  <a:tcPr/>
                </a:tc>
                <a:tc>
                  <a:txBody>
                    <a:bodyPr/>
                    <a:lstStyle/>
                    <a:p>
                      <a:r>
                        <a:rPr lang="en-GB" sz="1100" dirty="0" smtClean="0"/>
                        <a:t>Supported to access healthcare by looked after children’s service.</a:t>
                      </a:r>
                      <a:endParaRPr lang="en-GB" sz="1100" dirty="0"/>
                    </a:p>
                  </a:txBody>
                  <a:tcPr/>
                </a:tc>
                <a:extLst>
                  <a:ext uri="{0D108BD9-81ED-4DB2-BD59-A6C34878D82A}">
                    <a16:rowId xmlns:a16="http://schemas.microsoft.com/office/drawing/2014/main" val="2242953137"/>
                  </a:ext>
                </a:extLst>
              </a:tr>
              <a:tr h="56963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mn-lt"/>
                        </a:rPr>
                        <a:t>Homes for Ukraine guests</a:t>
                      </a:r>
                    </a:p>
                  </a:txBody>
                  <a:tcPr/>
                </a:tc>
                <a:tc>
                  <a:txBody>
                    <a:bodyPr/>
                    <a:lstStyle/>
                    <a:p>
                      <a:r>
                        <a:rPr lang="en-GB" sz="1100" dirty="0" smtClean="0"/>
                        <a:t>403 individuals from 233 households.</a:t>
                      </a:r>
                      <a:r>
                        <a:rPr lang="en-GB" sz="1100" baseline="0" dirty="0" smtClean="0"/>
                        <a:t> 70% female, with an average age of 32. </a:t>
                      </a:r>
                      <a:endParaRPr lang="en-GB"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dirty="0" smtClean="0"/>
                        <a:t>Hosted in local residents’ </a:t>
                      </a:r>
                      <a:r>
                        <a:rPr lang="en-GB" sz="1100" baseline="0" dirty="0" smtClean="0"/>
                        <a:t>homes, with full access to benefits and employment.</a:t>
                      </a:r>
                      <a:endParaRPr lang="en-GB" sz="1100" dirty="0" smtClean="0"/>
                    </a:p>
                  </a:txBody>
                  <a:tcPr/>
                </a:tc>
                <a:tc>
                  <a:txBody>
                    <a:bodyPr/>
                    <a:lstStyle/>
                    <a:p>
                      <a:r>
                        <a:rPr lang="en-GB" sz="1100" dirty="0" smtClean="0"/>
                        <a:t>Access</a:t>
                      </a:r>
                      <a:r>
                        <a:rPr lang="en-GB" sz="1100" baseline="0" dirty="0" smtClean="0"/>
                        <a:t> to healthcare in line with UK citizens. </a:t>
                      </a:r>
                      <a:endParaRPr lang="en-GB" sz="1100" dirty="0"/>
                    </a:p>
                  </a:txBody>
                  <a:tcPr/>
                </a:tc>
                <a:extLst>
                  <a:ext uri="{0D108BD9-81ED-4DB2-BD59-A6C34878D82A}">
                    <a16:rowId xmlns:a16="http://schemas.microsoft.com/office/drawing/2014/main" val="2156718324"/>
                  </a:ext>
                </a:extLst>
              </a:tr>
              <a:tr h="10578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mn-lt"/>
                        </a:rPr>
                        <a:t>Those with irregular migration status</a:t>
                      </a:r>
                    </a:p>
                  </a:txBody>
                  <a:tcPr/>
                </a:tc>
                <a:tc>
                  <a:txBody>
                    <a:bodyPr/>
                    <a:lstStyle/>
                    <a:p>
                      <a:r>
                        <a:rPr lang="en-GB" sz="1100" dirty="0" smtClean="0"/>
                        <a:t>GLA estimate</a:t>
                      </a:r>
                      <a:r>
                        <a:rPr lang="en-GB" sz="1100" baseline="0" dirty="0" smtClean="0"/>
                        <a:t> 397</a:t>
                      </a:r>
                      <a:r>
                        <a:rPr lang="en-GB" sz="1100" dirty="0" smtClean="0"/>
                        <a:t>,000</a:t>
                      </a:r>
                      <a:r>
                        <a:rPr lang="en-GB" sz="1100" baseline="0" dirty="0" smtClean="0"/>
                        <a:t> in London, with local figures unavailable. Anecdotal evidence suggests many with irregular status are Latin American or Nigerian.</a:t>
                      </a:r>
                      <a:endParaRPr lang="en-GB" sz="11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100" dirty="0" smtClean="0"/>
                        <a:t>No</a:t>
                      </a:r>
                      <a:r>
                        <a:rPr lang="en-GB" sz="1100" baseline="0" dirty="0" smtClean="0"/>
                        <a:t> recourse to public funds. At risk of immigration enforcement if reported to the Home Office. A small subsection of this group receive support from the council under the Care, Mental Health or Children’s Act</a:t>
                      </a:r>
                      <a:endParaRPr lang="en-GB" sz="1100" dirty="0" smtClean="0"/>
                    </a:p>
                  </a:txBody>
                  <a:tcPr/>
                </a:tc>
                <a:tc>
                  <a:txBody>
                    <a:bodyPr/>
                    <a:lstStyle/>
                    <a:p>
                      <a:r>
                        <a:rPr lang="en-GB" sz="1100" dirty="0" smtClean="0"/>
                        <a:t>Free</a:t>
                      </a:r>
                      <a:r>
                        <a:rPr lang="en-GB" sz="1100" baseline="0" dirty="0" smtClean="0"/>
                        <a:t> access to primary care, including A&amp;E and sexual health, but charged for accessing secondary care.</a:t>
                      </a:r>
                      <a:endParaRPr lang="en-GB" sz="1100" dirty="0"/>
                    </a:p>
                  </a:txBody>
                  <a:tcPr/>
                </a:tc>
                <a:extLst>
                  <a:ext uri="{0D108BD9-81ED-4DB2-BD59-A6C34878D82A}">
                    <a16:rowId xmlns:a16="http://schemas.microsoft.com/office/drawing/2014/main" val="1965596727"/>
                  </a:ext>
                </a:extLst>
              </a:tr>
            </a:tbl>
          </a:graphicData>
        </a:graphic>
      </p:graphicFrame>
      <p:sp>
        <p:nvSpPr>
          <p:cNvPr id="5" name="Title 1"/>
          <p:cNvSpPr>
            <a:spLocks noGrp="1"/>
          </p:cNvSpPr>
          <p:nvPr>
            <p:ph type="title"/>
          </p:nvPr>
        </p:nvSpPr>
        <p:spPr>
          <a:xfrm>
            <a:off x="249059" y="229400"/>
            <a:ext cx="8532477" cy="955072"/>
          </a:xfrm>
        </p:spPr>
        <p:txBody>
          <a:bodyPr>
            <a:noAutofit/>
          </a:bodyPr>
          <a:lstStyle/>
          <a:p>
            <a:r>
              <a:rPr lang="en-US" sz="2400" dirty="0" smtClean="0">
                <a:solidFill>
                  <a:srgbClr val="0070C0"/>
                </a:solidFill>
              </a:rPr>
              <a:t>Information on key AS&amp;R populations in Southwark is outlined below, although data is patchy</a:t>
            </a:r>
            <a:endParaRPr lang="en-US" sz="2400" dirty="0">
              <a:solidFill>
                <a:srgbClr val="FF0000"/>
              </a:solidFill>
            </a:endParaRPr>
          </a:p>
        </p:txBody>
      </p:sp>
      <p:sp>
        <p:nvSpPr>
          <p:cNvPr id="6" name="TextBox 5" descr="Decorative" title="Decorative">
            <a:extLst>
              <a:ext uri="{FF2B5EF4-FFF2-40B4-BE49-F238E27FC236}">
                <a16:creationId xmlns:a16="http://schemas.microsoft.com/office/drawing/2014/main" id="{C2E02755-E382-B56A-5B4D-68427A81DF64}"/>
              </a:ext>
            </a:extLst>
          </p:cNvPr>
          <p:cNvSpPr txBox="1"/>
          <p:nvPr/>
        </p:nvSpPr>
        <p:spPr>
          <a:xfrm>
            <a:off x="243314" y="1126807"/>
            <a:ext cx="9437643" cy="369332"/>
          </a:xfrm>
          <a:prstGeom prst="rect">
            <a:avLst/>
          </a:prstGeom>
          <a:noFill/>
        </p:spPr>
        <p:txBody>
          <a:bodyPr wrap="square" rtlCol="0">
            <a:spAutoFit/>
          </a:bodyPr>
          <a:lstStyle/>
          <a:p>
            <a:r>
              <a:rPr lang="en-US" b="1" dirty="0" smtClean="0">
                <a:solidFill>
                  <a:prstClr val="white">
                    <a:lumMod val="50000"/>
                  </a:prstClr>
                </a:solidFill>
                <a:latin typeface="Arial" charset="0"/>
                <a:ea typeface="Arial" charset="0"/>
                <a:cs typeface="Arial" charset="0"/>
              </a:rPr>
              <a:t>ASYLUM SEEKER, REFUGEE AND IRREGULAR MIGRANT POPULATIONS</a:t>
            </a:r>
            <a:endParaRPr lang="en-US" b="1" dirty="0">
              <a:solidFill>
                <a:prstClr val="white">
                  <a:lumMod val="50000"/>
                </a:prstClr>
              </a:solidFill>
              <a:latin typeface="Arial" charset="0"/>
              <a:ea typeface="Arial" charset="0"/>
              <a:cs typeface="Arial" charset="0"/>
            </a:endParaRPr>
          </a:p>
        </p:txBody>
      </p:sp>
    </p:spTree>
    <p:extLst>
      <p:ext uri="{BB962C8B-B14F-4D97-AF65-F5344CB8AC3E}">
        <p14:creationId xmlns:p14="http://schemas.microsoft.com/office/powerpoint/2010/main" val="3203454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ontent Placeholder 4"/>
          <p:cNvSpPr>
            <a:spLocks noGrp="1"/>
          </p:cNvSpPr>
          <p:nvPr>
            <p:ph idx="1"/>
          </p:nvPr>
        </p:nvSpPr>
        <p:spPr>
          <a:xfrm>
            <a:off x="268402" y="1511338"/>
            <a:ext cx="8583258" cy="1491450"/>
          </a:xfrm>
        </p:spPr>
        <p:txBody>
          <a:bodyPr>
            <a:normAutofit/>
          </a:bodyPr>
          <a:lstStyle/>
          <a:p>
            <a:pPr marL="0" indent="0" defTabSz="914400">
              <a:spcBef>
                <a:spcPts val="0"/>
              </a:spcBef>
              <a:buNone/>
            </a:pPr>
            <a:r>
              <a:rPr lang="en-US" sz="1400" b="1" dirty="0" smtClean="0">
                <a:latin typeface="Arial" panose="020B0604020202020204" pitchFamily="34" charset="0"/>
                <a:cs typeface="Arial" panose="020B0604020202020204" pitchFamily="34" charset="0"/>
              </a:rPr>
              <a:t>There are three key determinants of health for those living in initial accommodation centres (IACs), although they overlap with those experienced by other asylum seekers.</a:t>
            </a:r>
          </a:p>
          <a:p>
            <a:pPr defTabSz="914400">
              <a:spcBef>
                <a:spcPts val="0"/>
              </a:spcBef>
              <a:buAutoNum type="arabicPeriod"/>
            </a:pPr>
            <a:r>
              <a:rPr lang="en-US" sz="1400" dirty="0" smtClean="0">
                <a:latin typeface="Arial" panose="020B0604020202020204" pitchFamily="34" charset="0"/>
                <a:cs typeface="Arial" panose="020B0604020202020204" pitchFamily="34" charset="0"/>
              </a:rPr>
              <a:t>Health services and human rights in country of origin</a:t>
            </a:r>
          </a:p>
          <a:p>
            <a:pPr defTabSz="914400">
              <a:spcBef>
                <a:spcPts val="0"/>
              </a:spcBef>
              <a:buAutoNum type="arabicPeriod"/>
            </a:pPr>
            <a:r>
              <a:rPr lang="en-US" sz="1400" dirty="0" smtClean="0">
                <a:latin typeface="Arial" panose="020B0604020202020204" pitchFamily="34" charset="0"/>
                <a:cs typeface="Arial" panose="020B0604020202020204" pitchFamily="34" charset="0"/>
              </a:rPr>
              <a:t>Unsafe conditions on the journey to the UK and on arrival</a:t>
            </a:r>
          </a:p>
          <a:p>
            <a:pPr defTabSz="914400">
              <a:spcBef>
                <a:spcPts val="0"/>
              </a:spcBef>
              <a:buAutoNum type="arabicPeriod"/>
            </a:pPr>
            <a:r>
              <a:rPr lang="en-US" sz="1400" dirty="0" smtClean="0">
                <a:latin typeface="Arial" panose="020B0604020202020204" pitchFamily="34" charset="0"/>
                <a:cs typeface="Arial" panose="020B0604020202020204" pitchFamily="34" charset="0"/>
              </a:rPr>
              <a:t>Long stays in unsuitable circumstances in initial accommodation (18% of Southwark IAC residents have lived in IACs for over a year, with an average length of stay of 5 months)</a:t>
            </a:r>
          </a:p>
          <a:p>
            <a:pPr marL="0" indent="0" defTabSz="914400">
              <a:spcBef>
                <a:spcPts val="0"/>
              </a:spcBef>
              <a:buNone/>
            </a:pPr>
            <a:endParaRPr lang="en-US" sz="1400" b="1" dirty="0" smtClean="0">
              <a:latin typeface="Arial" panose="020B0604020202020204" pitchFamily="34" charset="0"/>
              <a:cs typeface="Arial" panose="020B0604020202020204" pitchFamily="34" charset="0"/>
            </a:endParaRPr>
          </a:p>
        </p:txBody>
      </p:sp>
      <p:sp>
        <p:nvSpPr>
          <p:cNvPr id="7" name="Rectangle 6" descr="Decorative" title="Decorative"/>
          <p:cNvSpPr/>
          <p:nvPr/>
        </p:nvSpPr>
        <p:spPr>
          <a:xfrm>
            <a:off x="380304" y="2953742"/>
            <a:ext cx="8126355" cy="3158592"/>
          </a:xfrm>
          <a:prstGeom prst="rect">
            <a:avLst/>
          </a:prstGeom>
          <a:no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8" name="Picture 7" descr="Decorative" title="Decorative"/>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46249" y="4082556"/>
            <a:ext cx="900964" cy="900964"/>
          </a:xfrm>
          <a:prstGeom prst="rect">
            <a:avLst/>
          </a:prstGeom>
        </p:spPr>
      </p:pic>
      <p:pic>
        <p:nvPicPr>
          <p:cNvPr id="9" name="Picture 8" descr="Decorative" title="Decorative"/>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336467" y="3986081"/>
            <a:ext cx="908591" cy="908591"/>
          </a:xfrm>
          <a:prstGeom prst="rect">
            <a:avLst/>
          </a:prstGeom>
        </p:spPr>
      </p:pic>
      <p:pic>
        <p:nvPicPr>
          <p:cNvPr id="10" name="Picture 9" descr="Decorative" title="Decorative"/>
          <p:cNvPicPr>
            <a:picLocks noChangeAspect="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633871" y="4082556"/>
            <a:ext cx="805484" cy="772854"/>
          </a:xfrm>
          <a:prstGeom prst="rect">
            <a:avLst/>
          </a:prstGeom>
        </p:spPr>
      </p:pic>
      <p:pic>
        <p:nvPicPr>
          <p:cNvPr id="11" name="Picture 4" descr="https://cdn-icons-png.flaticon.com/512/1786/1786614.png"/>
          <p:cNvPicPr>
            <a:picLocks noChangeAspect="1" noChangeArrowheads="1"/>
          </p:cNvPicPr>
          <p:nvPr/>
        </p:nvPicPr>
        <p:blipFill>
          <a:blip r:embed="rId5">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7337" y="4046987"/>
            <a:ext cx="816861" cy="808169"/>
          </a:xfrm>
          <a:prstGeom prst="rect">
            <a:avLst/>
          </a:prstGeom>
          <a:extLst>
            <a:ext uri="{909E8E84-426E-40DD-AFC4-6F175D3DCCD1}">
              <a14:hiddenFill xmlns:a14="http://schemas.microsoft.com/office/drawing/2010/main">
                <a:solidFill>
                  <a:srgbClr val="FFFFFF"/>
                </a:solidFill>
              </a14:hiddenFill>
            </a:ext>
          </a:extLst>
        </p:spPr>
      </p:pic>
      <p:sp>
        <p:nvSpPr>
          <p:cNvPr id="12" name="TextBox 11" descr="Mental health"/>
          <p:cNvSpPr txBox="1"/>
          <p:nvPr/>
        </p:nvSpPr>
        <p:spPr>
          <a:xfrm>
            <a:off x="369523" y="3020960"/>
            <a:ext cx="1710223" cy="276999"/>
          </a:xfrm>
          <a:prstGeom prst="rect">
            <a:avLst/>
          </a:prstGeom>
          <a:noFill/>
        </p:spPr>
        <p:txBody>
          <a:bodyPr wrap="square" rtlCol="0">
            <a:spAutoFit/>
          </a:bodyPr>
          <a:lstStyle/>
          <a:p>
            <a:pPr algn="ctr"/>
            <a:r>
              <a:rPr lang="en-GB" sz="1200" b="1" dirty="0">
                <a:solidFill>
                  <a:srgbClr val="CF0072"/>
                </a:solidFill>
              </a:rPr>
              <a:t>Mental health</a:t>
            </a:r>
          </a:p>
        </p:txBody>
      </p:sp>
      <p:sp>
        <p:nvSpPr>
          <p:cNvPr id="13" name="TextBox 12" descr="Infectious disease"/>
          <p:cNvSpPr txBox="1"/>
          <p:nvPr/>
        </p:nvSpPr>
        <p:spPr>
          <a:xfrm>
            <a:off x="2061545" y="2986720"/>
            <a:ext cx="1456103" cy="461665"/>
          </a:xfrm>
          <a:prstGeom prst="rect">
            <a:avLst/>
          </a:prstGeom>
          <a:noFill/>
        </p:spPr>
        <p:txBody>
          <a:bodyPr wrap="square" rtlCol="0">
            <a:spAutoFit/>
          </a:bodyPr>
          <a:lstStyle/>
          <a:p>
            <a:pPr algn="ctr"/>
            <a:r>
              <a:rPr lang="en-GB" sz="1200" b="1" dirty="0" smtClean="0">
                <a:solidFill>
                  <a:srgbClr val="CF0072"/>
                </a:solidFill>
              </a:rPr>
              <a:t>Infectious disease</a:t>
            </a:r>
            <a:endParaRPr lang="en-GB" sz="1200" b="1" dirty="0">
              <a:solidFill>
                <a:srgbClr val="CF0072"/>
              </a:solidFill>
            </a:endParaRPr>
          </a:p>
        </p:txBody>
      </p:sp>
      <p:sp>
        <p:nvSpPr>
          <p:cNvPr id="14" name="TextBox 13" descr="Food &amp; nutrition"/>
          <p:cNvSpPr txBox="1"/>
          <p:nvPr/>
        </p:nvSpPr>
        <p:spPr>
          <a:xfrm>
            <a:off x="3612743" y="3020083"/>
            <a:ext cx="1570322" cy="276999"/>
          </a:xfrm>
          <a:prstGeom prst="rect">
            <a:avLst/>
          </a:prstGeom>
          <a:noFill/>
        </p:spPr>
        <p:txBody>
          <a:bodyPr wrap="square" rtlCol="0">
            <a:spAutoFit/>
          </a:bodyPr>
          <a:lstStyle/>
          <a:p>
            <a:pPr algn="ctr"/>
            <a:r>
              <a:rPr lang="en-GB" sz="1200" b="1" dirty="0" smtClean="0">
                <a:solidFill>
                  <a:srgbClr val="CF0072"/>
                </a:solidFill>
              </a:rPr>
              <a:t>Food &amp; nutrition</a:t>
            </a:r>
            <a:endParaRPr lang="en-GB" sz="1200" b="1" dirty="0">
              <a:solidFill>
                <a:srgbClr val="CF0072"/>
              </a:solidFill>
            </a:endParaRPr>
          </a:p>
        </p:txBody>
      </p:sp>
      <p:sp>
        <p:nvSpPr>
          <p:cNvPr id="15" name="TextBox 14" descr="child &amp; maternal health"/>
          <p:cNvSpPr txBox="1"/>
          <p:nvPr/>
        </p:nvSpPr>
        <p:spPr>
          <a:xfrm>
            <a:off x="5245474" y="2975190"/>
            <a:ext cx="1637114" cy="461665"/>
          </a:xfrm>
          <a:prstGeom prst="rect">
            <a:avLst/>
          </a:prstGeom>
          <a:noFill/>
        </p:spPr>
        <p:txBody>
          <a:bodyPr wrap="square" rtlCol="0">
            <a:spAutoFit/>
          </a:bodyPr>
          <a:lstStyle/>
          <a:p>
            <a:pPr algn="ctr"/>
            <a:r>
              <a:rPr lang="en-GB" sz="1200" b="1" dirty="0" smtClean="0">
                <a:solidFill>
                  <a:srgbClr val="CF0072"/>
                </a:solidFill>
              </a:rPr>
              <a:t>Child &amp; maternal health</a:t>
            </a:r>
            <a:endParaRPr lang="en-GB" sz="1200" b="1" dirty="0">
              <a:solidFill>
                <a:srgbClr val="CF0072"/>
              </a:solidFill>
            </a:endParaRPr>
          </a:p>
        </p:txBody>
      </p:sp>
      <p:sp>
        <p:nvSpPr>
          <p:cNvPr id="16" name="TextBox 15" descr="gender &amp; sexual health"/>
          <p:cNvSpPr txBox="1"/>
          <p:nvPr/>
        </p:nvSpPr>
        <p:spPr>
          <a:xfrm>
            <a:off x="6917718" y="2991760"/>
            <a:ext cx="1555433" cy="461665"/>
          </a:xfrm>
          <a:prstGeom prst="rect">
            <a:avLst/>
          </a:prstGeom>
          <a:noFill/>
        </p:spPr>
        <p:txBody>
          <a:bodyPr wrap="square" rtlCol="0">
            <a:spAutoFit/>
          </a:bodyPr>
          <a:lstStyle/>
          <a:p>
            <a:pPr algn="ctr"/>
            <a:r>
              <a:rPr lang="en-GB" sz="1200" b="1" dirty="0" smtClean="0">
                <a:solidFill>
                  <a:srgbClr val="CF0072"/>
                </a:solidFill>
              </a:rPr>
              <a:t>Gender &amp; sexual health</a:t>
            </a:r>
            <a:endParaRPr lang="en-GB" sz="1200" b="1" dirty="0">
              <a:solidFill>
                <a:srgbClr val="CF0072"/>
              </a:solidFill>
            </a:endParaRPr>
          </a:p>
        </p:txBody>
      </p:sp>
      <p:pic>
        <p:nvPicPr>
          <p:cNvPr id="17" name="Picture 6" descr="https://cdn-icons-png.flaticon.com/512/2619/2619921.png"/>
          <p:cNvPicPr>
            <a:picLocks noChangeAspect="1" noChangeArrowheads="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25115" y="4162134"/>
            <a:ext cx="705011" cy="705011"/>
          </a:xfrm>
          <a:prstGeom prst="rect">
            <a:avLst/>
          </a:prstGeom>
          <a:extLst>
            <a:ext uri="{909E8E84-426E-40DD-AFC4-6F175D3DCCD1}">
              <a14:hiddenFill xmlns:a14="http://schemas.microsoft.com/office/drawing/2010/main">
                <a:solidFill>
                  <a:srgbClr val="FFFFFF"/>
                </a:solidFill>
              </a14:hiddenFill>
            </a:ext>
          </a:extLst>
        </p:spPr>
      </p:pic>
      <p:sp>
        <p:nvSpPr>
          <p:cNvPr id="18" name="TextBox 17" descr="&#10;84% of residents in one Southwark IAC were diagnosed with mental health conditions including PTSD from torture (in 2014)&#10;&#10;&#10;"/>
          <p:cNvSpPr txBox="1"/>
          <p:nvPr/>
        </p:nvSpPr>
        <p:spPr>
          <a:xfrm>
            <a:off x="393833" y="4786521"/>
            <a:ext cx="1667712" cy="1661993"/>
          </a:xfrm>
          <a:prstGeom prst="rect">
            <a:avLst/>
          </a:prstGeom>
          <a:noFill/>
        </p:spPr>
        <p:txBody>
          <a:bodyPr wrap="square" rtlCol="0">
            <a:spAutoFit/>
          </a:bodyPr>
          <a:lstStyle/>
          <a:p>
            <a:pPr algn="ctr"/>
            <a:endParaRPr lang="en-GB" sz="1200" b="1" dirty="0" smtClean="0"/>
          </a:p>
          <a:p>
            <a:pPr algn="ctr"/>
            <a:r>
              <a:rPr lang="en-GB" sz="1100" b="1" dirty="0" smtClean="0"/>
              <a:t>84%</a:t>
            </a:r>
            <a:r>
              <a:rPr lang="en-GB" sz="1100" dirty="0" smtClean="0"/>
              <a:t> of residents in one Southwark IAC were diagnosed with mental health conditions including PTSD from torture (in 2014)</a:t>
            </a:r>
          </a:p>
          <a:p>
            <a:endParaRPr lang="en-GB" sz="1200" dirty="0"/>
          </a:p>
          <a:p>
            <a:endParaRPr lang="en-GB" sz="1200" dirty="0"/>
          </a:p>
        </p:txBody>
      </p:sp>
      <p:sp>
        <p:nvSpPr>
          <p:cNvPr id="19" name="TextBox 18" descr="At least 32% of IAC residents originate from countries with measles and polio vaccination coverage below the UK&#10;level&#10;&#10;&#10;&#10;"/>
          <p:cNvSpPr txBox="1"/>
          <p:nvPr/>
        </p:nvSpPr>
        <p:spPr>
          <a:xfrm>
            <a:off x="1969226" y="4955798"/>
            <a:ext cx="1656592" cy="1661993"/>
          </a:xfrm>
          <a:prstGeom prst="rect">
            <a:avLst/>
          </a:prstGeom>
          <a:noFill/>
        </p:spPr>
        <p:txBody>
          <a:bodyPr wrap="square" rtlCol="0">
            <a:spAutoFit/>
          </a:bodyPr>
          <a:lstStyle/>
          <a:p>
            <a:pPr algn="ctr"/>
            <a:r>
              <a:rPr lang="en-GB" sz="1100" dirty="0" smtClean="0"/>
              <a:t>At least </a:t>
            </a:r>
            <a:r>
              <a:rPr lang="en-GB" sz="1100" b="1" dirty="0" smtClean="0"/>
              <a:t>32% </a:t>
            </a:r>
            <a:r>
              <a:rPr lang="en-GB" sz="1100" dirty="0" smtClean="0"/>
              <a:t>of IAC residents originate from countries with measles and polio vaccination coverage below the UK</a:t>
            </a:r>
          </a:p>
          <a:p>
            <a:pPr algn="ctr"/>
            <a:r>
              <a:rPr lang="en-GB" sz="1100" dirty="0" smtClean="0"/>
              <a:t>level</a:t>
            </a:r>
          </a:p>
          <a:p>
            <a:pPr algn="ctr"/>
            <a:endParaRPr lang="en-GB" sz="1200" dirty="0" smtClean="0"/>
          </a:p>
          <a:p>
            <a:endParaRPr lang="en-GB" sz="1200" dirty="0"/>
          </a:p>
          <a:p>
            <a:endParaRPr lang="en-GB" sz="1200" dirty="0"/>
          </a:p>
        </p:txBody>
      </p:sp>
      <p:sp>
        <p:nvSpPr>
          <p:cNvPr id="20" name="TextBox 19" descr="28% of residents tested at two IACs had folate deficiency, and 13% had iron deficiency"/>
          <p:cNvSpPr txBox="1"/>
          <p:nvPr/>
        </p:nvSpPr>
        <p:spPr>
          <a:xfrm>
            <a:off x="3517648" y="3309539"/>
            <a:ext cx="1720916" cy="1323439"/>
          </a:xfrm>
          <a:prstGeom prst="rect">
            <a:avLst/>
          </a:prstGeom>
          <a:noFill/>
        </p:spPr>
        <p:txBody>
          <a:bodyPr wrap="square" rtlCol="0">
            <a:spAutoFit/>
          </a:bodyPr>
          <a:lstStyle/>
          <a:p>
            <a:pPr algn="ctr"/>
            <a:r>
              <a:rPr lang="en-GB" sz="1100" b="1" dirty="0" smtClean="0"/>
              <a:t>28</a:t>
            </a:r>
            <a:r>
              <a:rPr lang="en-GB" sz="1100" b="1" dirty="0"/>
              <a:t>% </a:t>
            </a:r>
            <a:r>
              <a:rPr lang="en-GB" sz="1100" dirty="0"/>
              <a:t>of residents tested at two IACs had folate deficiency, and </a:t>
            </a:r>
            <a:r>
              <a:rPr lang="en-GB" sz="1100" b="1" dirty="0"/>
              <a:t>13% </a:t>
            </a:r>
            <a:r>
              <a:rPr lang="en-GB" sz="1100" dirty="0"/>
              <a:t>had iron deficiency</a:t>
            </a:r>
          </a:p>
          <a:p>
            <a:pPr algn="ctr"/>
            <a:endParaRPr lang="en-GB" sz="1200" dirty="0" smtClean="0"/>
          </a:p>
          <a:p>
            <a:endParaRPr lang="en-GB" sz="1200" dirty="0"/>
          </a:p>
          <a:p>
            <a:endParaRPr lang="en-GB" sz="1200" dirty="0"/>
          </a:p>
        </p:txBody>
      </p:sp>
      <p:sp>
        <p:nvSpPr>
          <p:cNvPr id="21" name="Rectangle 20"/>
          <p:cNvSpPr/>
          <p:nvPr/>
        </p:nvSpPr>
        <p:spPr>
          <a:xfrm>
            <a:off x="1966728" y="3359085"/>
            <a:ext cx="1609889" cy="600164"/>
          </a:xfrm>
          <a:prstGeom prst="rect">
            <a:avLst/>
          </a:prstGeom>
        </p:spPr>
        <p:txBody>
          <a:bodyPr wrap="square">
            <a:spAutoFit/>
          </a:bodyPr>
          <a:lstStyle/>
          <a:p>
            <a:pPr algn="ctr"/>
            <a:r>
              <a:rPr lang="en-GB" sz="1100" b="1" dirty="0"/>
              <a:t>17% </a:t>
            </a:r>
            <a:r>
              <a:rPr lang="en-GB" sz="1100" dirty="0"/>
              <a:t>of Southwark IAC residents positive for latent TB infection</a:t>
            </a:r>
          </a:p>
        </p:txBody>
      </p:sp>
      <p:sp>
        <p:nvSpPr>
          <p:cNvPr id="22" name="Rectangle 21"/>
          <p:cNvSpPr/>
          <p:nvPr/>
        </p:nvSpPr>
        <p:spPr>
          <a:xfrm>
            <a:off x="461304" y="3348063"/>
            <a:ext cx="1618442" cy="769441"/>
          </a:xfrm>
          <a:prstGeom prst="rect">
            <a:avLst/>
          </a:prstGeom>
        </p:spPr>
        <p:txBody>
          <a:bodyPr wrap="square">
            <a:spAutoFit/>
          </a:bodyPr>
          <a:lstStyle/>
          <a:p>
            <a:pPr algn="ctr"/>
            <a:r>
              <a:rPr lang="en-GB" sz="1100" b="1" dirty="0" smtClean="0"/>
              <a:t>23% </a:t>
            </a:r>
            <a:r>
              <a:rPr lang="en-GB" sz="1100" dirty="0" smtClean="0"/>
              <a:t>of referrals from IACs to our Family Early Help team were mental health related</a:t>
            </a:r>
            <a:endParaRPr lang="en-GB" sz="1100" dirty="0"/>
          </a:p>
        </p:txBody>
      </p:sp>
      <p:sp>
        <p:nvSpPr>
          <p:cNvPr id="23" name="Rectangle 22"/>
          <p:cNvSpPr/>
          <p:nvPr/>
        </p:nvSpPr>
        <p:spPr>
          <a:xfrm>
            <a:off x="3535019" y="4930884"/>
            <a:ext cx="1795365" cy="769441"/>
          </a:xfrm>
          <a:prstGeom prst="rect">
            <a:avLst/>
          </a:prstGeom>
        </p:spPr>
        <p:txBody>
          <a:bodyPr wrap="square">
            <a:spAutoFit/>
          </a:bodyPr>
          <a:lstStyle/>
          <a:p>
            <a:pPr algn="ctr"/>
            <a:r>
              <a:rPr lang="en-GB" sz="1100" dirty="0" smtClean="0"/>
              <a:t>IAC </a:t>
            </a:r>
            <a:r>
              <a:rPr lang="en-GB" sz="1100" dirty="0"/>
              <a:t>residents and </a:t>
            </a:r>
            <a:r>
              <a:rPr lang="en-GB" sz="1100" dirty="0" smtClean="0"/>
              <a:t>health professionals complained </a:t>
            </a:r>
            <a:r>
              <a:rPr lang="en-GB" sz="1100" dirty="0"/>
              <a:t>of poor quality, culturally inappropriate food.</a:t>
            </a:r>
          </a:p>
        </p:txBody>
      </p:sp>
      <p:sp>
        <p:nvSpPr>
          <p:cNvPr id="24" name="TextBox 23" descr="16% of residents are of childbearing age and national evidence suggests IAC residents at higher risk of maternal death"/>
          <p:cNvSpPr txBox="1"/>
          <p:nvPr/>
        </p:nvSpPr>
        <p:spPr>
          <a:xfrm>
            <a:off x="5290691" y="4913380"/>
            <a:ext cx="1720916" cy="1661993"/>
          </a:xfrm>
          <a:prstGeom prst="rect">
            <a:avLst/>
          </a:prstGeom>
          <a:noFill/>
        </p:spPr>
        <p:txBody>
          <a:bodyPr wrap="square" rtlCol="0">
            <a:spAutoFit/>
          </a:bodyPr>
          <a:lstStyle/>
          <a:p>
            <a:pPr algn="ctr"/>
            <a:r>
              <a:rPr lang="en-GB" sz="1100" b="1" dirty="0" smtClean="0"/>
              <a:t>16% </a:t>
            </a:r>
            <a:r>
              <a:rPr lang="en-GB" sz="1100" dirty="0"/>
              <a:t>of residents </a:t>
            </a:r>
            <a:r>
              <a:rPr lang="en-GB" sz="1100" dirty="0" smtClean="0"/>
              <a:t>are of childbearing age and national evidence suggests IAC residents at higher risk of maternal death</a:t>
            </a:r>
            <a:endParaRPr lang="en-GB" sz="1100" dirty="0"/>
          </a:p>
          <a:p>
            <a:pPr algn="ctr"/>
            <a:endParaRPr lang="en-GB" sz="1200" dirty="0" smtClean="0"/>
          </a:p>
          <a:p>
            <a:endParaRPr lang="en-GB" sz="1200" dirty="0"/>
          </a:p>
          <a:p>
            <a:endParaRPr lang="en-GB" sz="1200" dirty="0"/>
          </a:p>
        </p:txBody>
      </p:sp>
      <p:sp>
        <p:nvSpPr>
          <p:cNvPr id="25" name="Rectangle 24"/>
          <p:cNvSpPr/>
          <p:nvPr/>
        </p:nvSpPr>
        <p:spPr>
          <a:xfrm>
            <a:off x="5238564" y="3329133"/>
            <a:ext cx="1672244" cy="769441"/>
          </a:xfrm>
          <a:prstGeom prst="rect">
            <a:avLst/>
          </a:prstGeom>
        </p:spPr>
        <p:txBody>
          <a:bodyPr wrap="square">
            <a:spAutoFit/>
          </a:bodyPr>
          <a:lstStyle/>
          <a:p>
            <a:pPr algn="ctr"/>
            <a:r>
              <a:rPr lang="en-GB" sz="1100" dirty="0" smtClean="0"/>
              <a:t>Approx. </a:t>
            </a:r>
            <a:r>
              <a:rPr lang="en-GB" sz="1100" b="1" dirty="0" smtClean="0"/>
              <a:t>50%</a:t>
            </a:r>
            <a:r>
              <a:rPr lang="en-GB" sz="1100" dirty="0" smtClean="0"/>
              <a:t> of children living in IACs required support from family early help team in 2022</a:t>
            </a:r>
            <a:endParaRPr lang="en-GB" sz="1100" dirty="0"/>
          </a:p>
        </p:txBody>
      </p:sp>
      <p:sp>
        <p:nvSpPr>
          <p:cNvPr id="26" name="Rectangle 25"/>
          <p:cNvSpPr/>
          <p:nvPr/>
        </p:nvSpPr>
        <p:spPr>
          <a:xfrm>
            <a:off x="6926428" y="4926919"/>
            <a:ext cx="1606730" cy="938719"/>
          </a:xfrm>
          <a:prstGeom prst="rect">
            <a:avLst/>
          </a:prstGeom>
        </p:spPr>
        <p:txBody>
          <a:bodyPr wrap="square">
            <a:spAutoFit/>
          </a:bodyPr>
          <a:lstStyle/>
          <a:p>
            <a:pPr algn="ctr"/>
            <a:r>
              <a:rPr lang="en-US" sz="1100" dirty="0" smtClean="0">
                <a:latin typeface="Arial" panose="020B0604020202020204" pitchFamily="34" charset="0"/>
                <a:cs typeface="Arial" panose="020B0604020202020204" pitchFamily="34" charset="0"/>
              </a:rPr>
              <a:t>Sexual assault and gender-based violence are safeguarding issues in Southwark IACs</a:t>
            </a:r>
            <a:endParaRPr lang="en-US" sz="1100" dirty="0">
              <a:latin typeface="Arial" panose="020B0604020202020204" pitchFamily="34" charset="0"/>
              <a:cs typeface="Arial" panose="020B0604020202020204" pitchFamily="34" charset="0"/>
            </a:endParaRPr>
          </a:p>
        </p:txBody>
      </p:sp>
      <p:sp>
        <p:nvSpPr>
          <p:cNvPr id="27" name="Rectangle 26"/>
          <p:cNvSpPr/>
          <p:nvPr/>
        </p:nvSpPr>
        <p:spPr>
          <a:xfrm>
            <a:off x="6824307" y="3330075"/>
            <a:ext cx="1758073" cy="769441"/>
          </a:xfrm>
          <a:prstGeom prst="rect">
            <a:avLst/>
          </a:prstGeom>
        </p:spPr>
        <p:txBody>
          <a:bodyPr wrap="square">
            <a:spAutoFit/>
          </a:bodyPr>
          <a:lstStyle/>
          <a:p>
            <a:pPr algn="ctr"/>
            <a:r>
              <a:rPr lang="en-US" sz="1100" dirty="0" smtClean="0">
                <a:latin typeface="Arial" panose="020B0604020202020204" pitchFamily="34" charset="0"/>
                <a:cs typeface="Arial" panose="020B0604020202020204" pitchFamily="34" charset="0"/>
              </a:rPr>
              <a:t>Incidents of harassment of LGBT asylum seekers have been reported in Southwark IACs</a:t>
            </a:r>
            <a:endParaRPr lang="en-US" sz="1100" dirty="0">
              <a:latin typeface="Arial" panose="020B0604020202020204" pitchFamily="34" charset="0"/>
              <a:cs typeface="Arial" panose="020B0604020202020204" pitchFamily="34" charset="0"/>
            </a:endParaRPr>
          </a:p>
        </p:txBody>
      </p:sp>
      <p:sp>
        <p:nvSpPr>
          <p:cNvPr id="29" name="TextBox 28" descr="Decorative" title="Decorative">
            <a:extLst>
              <a:ext uri="{FF2B5EF4-FFF2-40B4-BE49-F238E27FC236}">
                <a16:creationId xmlns:a16="http://schemas.microsoft.com/office/drawing/2014/main" id="{C2E02755-E382-B56A-5B4D-68427A81DF64}"/>
              </a:ext>
            </a:extLst>
          </p:cNvPr>
          <p:cNvSpPr txBox="1"/>
          <p:nvPr/>
        </p:nvSpPr>
        <p:spPr>
          <a:xfrm>
            <a:off x="243314" y="1126807"/>
            <a:ext cx="8426553" cy="369332"/>
          </a:xfrm>
          <a:prstGeom prst="rect">
            <a:avLst/>
          </a:prstGeom>
          <a:noFill/>
        </p:spPr>
        <p:txBody>
          <a:bodyPr wrap="square" rtlCol="0">
            <a:spAutoFit/>
          </a:bodyPr>
          <a:lstStyle/>
          <a:p>
            <a:r>
              <a:rPr lang="en-US" b="1" dirty="0" smtClean="0">
                <a:solidFill>
                  <a:prstClr val="white">
                    <a:lumMod val="50000"/>
                  </a:prstClr>
                </a:solidFill>
                <a:latin typeface="Arial" charset="0"/>
                <a:ea typeface="Arial" charset="0"/>
                <a:cs typeface="Arial" charset="0"/>
              </a:rPr>
              <a:t>HEALTH NEEDS OF ASYLUM SEEKERS IN IACS</a:t>
            </a:r>
            <a:endParaRPr lang="en-US" b="1" dirty="0">
              <a:solidFill>
                <a:prstClr val="white">
                  <a:lumMod val="50000"/>
                </a:prstClr>
              </a:solidFill>
              <a:latin typeface="Arial" charset="0"/>
              <a:ea typeface="Arial" charset="0"/>
              <a:cs typeface="Arial" charset="0"/>
            </a:endParaRPr>
          </a:p>
        </p:txBody>
      </p:sp>
      <p:sp>
        <p:nvSpPr>
          <p:cNvPr id="2" name="Title 1"/>
          <p:cNvSpPr>
            <a:spLocks noGrp="1"/>
          </p:cNvSpPr>
          <p:nvPr>
            <p:ph type="title"/>
          </p:nvPr>
        </p:nvSpPr>
        <p:spPr>
          <a:xfrm>
            <a:off x="243008" y="286504"/>
            <a:ext cx="8727997" cy="1200329"/>
          </a:xfrm>
        </p:spPr>
        <p:txBody>
          <a:bodyPr vert="horz" wrap="square" lIns="91440" tIns="45720" rIns="91440" bIns="45720" anchor="t" anchorCtr="0">
            <a:normAutofit/>
          </a:bodyPr>
          <a:lstStyle/>
          <a:p>
            <a:r>
              <a:rPr lang="en-GB" sz="2400" dirty="0" smtClean="0">
                <a:solidFill>
                  <a:srgbClr val="0070C0"/>
                </a:solidFill>
                <a:latin typeface="Arial" panose="020B0604020202020204" pitchFamily="34" charset="0"/>
              </a:rPr>
              <a:t>Asylum seekers have a range of complex health needs determined by their prior experiences and living situation</a:t>
            </a:r>
            <a:r>
              <a:rPr lang="en-GB" sz="2400" dirty="0" smtClean="0">
                <a:solidFill>
                  <a:srgbClr val="000000"/>
                </a:solidFill>
                <a:latin typeface="Arial" panose="020B0604020202020204" pitchFamily="34" charset="0"/>
              </a:rPr>
              <a:t/>
            </a:r>
            <a:br>
              <a:rPr lang="en-GB" sz="2400" dirty="0" smtClean="0">
                <a:solidFill>
                  <a:srgbClr val="000000"/>
                </a:solidFill>
                <a:latin typeface="Arial" panose="020B0604020202020204" pitchFamily="34" charset="0"/>
              </a:rPr>
            </a:br>
            <a:endParaRPr lang="en-GB"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628755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ontent Placeholder 4"/>
          <p:cNvSpPr>
            <a:spLocks noGrp="1"/>
          </p:cNvSpPr>
          <p:nvPr>
            <p:ph idx="1"/>
          </p:nvPr>
        </p:nvSpPr>
        <p:spPr>
          <a:xfrm>
            <a:off x="243007" y="1486811"/>
            <a:ext cx="8638525" cy="5278055"/>
          </a:xfrm>
        </p:spPr>
        <p:txBody>
          <a:bodyPr>
            <a:normAutofit lnSpcReduction="10000"/>
          </a:bodyPr>
          <a:lstStyle/>
          <a:p>
            <a:pPr marL="0" indent="0">
              <a:spcBef>
                <a:spcPts val="0"/>
              </a:spcBef>
              <a:buNone/>
            </a:pPr>
            <a:r>
              <a:rPr lang="en-US" sz="1400" b="1" dirty="0" smtClean="0">
                <a:solidFill>
                  <a:srgbClr val="CF0072"/>
                </a:solidFill>
                <a:latin typeface="+mj-lt"/>
                <a:cs typeface="+mn-cs"/>
              </a:rPr>
              <a:t>Unaccompanied </a:t>
            </a:r>
            <a:r>
              <a:rPr lang="en-US" sz="1400" b="1" dirty="0">
                <a:solidFill>
                  <a:srgbClr val="CF0072"/>
                </a:solidFill>
                <a:latin typeface="+mj-lt"/>
                <a:cs typeface="+mn-cs"/>
              </a:rPr>
              <a:t>Asylum Seeking </a:t>
            </a:r>
            <a:r>
              <a:rPr lang="en-US" sz="1400" b="1" dirty="0" smtClean="0">
                <a:solidFill>
                  <a:srgbClr val="CF0072"/>
                </a:solidFill>
                <a:latin typeface="+mj-lt"/>
                <a:cs typeface="+mn-cs"/>
              </a:rPr>
              <a:t>Children (UASC)</a:t>
            </a:r>
          </a:p>
          <a:p>
            <a:pPr>
              <a:spcBef>
                <a:spcPts val="0"/>
              </a:spcBef>
              <a:buFont typeface="Wingdings" panose="05000000000000000000" pitchFamily="2" charset="2"/>
              <a:buChar char="§"/>
            </a:pPr>
            <a:r>
              <a:rPr lang="en-US" sz="1400" dirty="0" smtClean="0">
                <a:latin typeface="+mj-lt"/>
                <a:cs typeface="Arial" panose="020B0604020202020204" pitchFamily="34" charset="0"/>
              </a:rPr>
              <a:t>70</a:t>
            </a:r>
            <a:r>
              <a:rPr lang="en-US" sz="1400" dirty="0">
                <a:latin typeface="+mj-lt"/>
                <a:cs typeface="Arial" panose="020B0604020202020204" pitchFamily="34" charset="0"/>
              </a:rPr>
              <a:t>% of UASC in Southwark identified in a 2020 audit had emotional or mental health needs (including substance misuse). This aligns with national research around UASC health, which identified high levels of </a:t>
            </a:r>
            <a:r>
              <a:rPr lang="en-US" sz="1400" dirty="0" smtClean="0">
                <a:latin typeface="+mj-lt"/>
                <a:cs typeface="Arial" panose="020B0604020202020204" pitchFamily="34" charset="0"/>
              </a:rPr>
              <a:t>mental ill health. </a:t>
            </a:r>
          </a:p>
          <a:p>
            <a:pPr>
              <a:spcBef>
                <a:spcPts val="0"/>
              </a:spcBef>
              <a:buFont typeface="Wingdings" panose="05000000000000000000" pitchFamily="2" charset="2"/>
              <a:buChar char="§"/>
            </a:pPr>
            <a:r>
              <a:rPr lang="en-US" sz="1400" dirty="0" smtClean="0">
                <a:latin typeface="+mj-lt"/>
                <a:cs typeface="Arial" panose="020B0604020202020204" pitchFamily="34" charset="0"/>
              </a:rPr>
              <a:t>National research has also identified issues with the post-18 transition for UASC, once they leave care.</a:t>
            </a:r>
            <a:endParaRPr lang="en-US" sz="1400" dirty="0">
              <a:latin typeface="+mj-lt"/>
              <a:cs typeface="+mn-cs"/>
            </a:endParaRPr>
          </a:p>
          <a:p>
            <a:pPr marL="0" indent="0">
              <a:spcBef>
                <a:spcPts val="0"/>
              </a:spcBef>
              <a:buNone/>
            </a:pPr>
            <a:endParaRPr lang="en-US" sz="1400" b="1" dirty="0" smtClean="0">
              <a:solidFill>
                <a:srgbClr val="CF0072"/>
              </a:solidFill>
              <a:latin typeface="+mj-lt"/>
              <a:cs typeface="+mn-cs"/>
            </a:endParaRPr>
          </a:p>
          <a:p>
            <a:pPr marL="0" indent="0">
              <a:spcBef>
                <a:spcPts val="0"/>
              </a:spcBef>
              <a:buNone/>
            </a:pPr>
            <a:r>
              <a:rPr lang="en-US" sz="1400" b="1" dirty="0" smtClean="0">
                <a:solidFill>
                  <a:srgbClr val="CF0072"/>
                </a:solidFill>
                <a:latin typeface="+mj-lt"/>
                <a:cs typeface="+mn-cs"/>
              </a:rPr>
              <a:t>Guests </a:t>
            </a:r>
            <a:r>
              <a:rPr lang="en-US" sz="1400" b="1" dirty="0">
                <a:solidFill>
                  <a:srgbClr val="CF0072"/>
                </a:solidFill>
                <a:latin typeface="+mj-lt"/>
                <a:cs typeface="+mn-cs"/>
              </a:rPr>
              <a:t>on the Homes for Ukraine </a:t>
            </a:r>
            <a:r>
              <a:rPr lang="en-US" sz="1400" b="1" dirty="0" smtClean="0">
                <a:solidFill>
                  <a:srgbClr val="CF0072"/>
                </a:solidFill>
                <a:latin typeface="+mj-lt"/>
                <a:cs typeface="+mn-cs"/>
              </a:rPr>
              <a:t>scheme</a:t>
            </a:r>
          </a:p>
          <a:p>
            <a:pPr defTabSz="914400">
              <a:spcBef>
                <a:spcPts val="0"/>
              </a:spcBef>
              <a:buFont typeface="Wingdings" panose="05000000000000000000" pitchFamily="2" charset="2"/>
              <a:buChar char="§"/>
            </a:pPr>
            <a:r>
              <a:rPr lang="en-US" sz="1400" dirty="0">
                <a:latin typeface="+mj-lt"/>
                <a:cs typeface="Arial" panose="020B0604020202020204" pitchFamily="34" charset="0"/>
              </a:rPr>
              <a:t>Ukrainian guests </a:t>
            </a:r>
            <a:r>
              <a:rPr lang="en-US" sz="1400" dirty="0" smtClean="0">
                <a:latin typeface="+mj-lt"/>
                <a:cs typeface="Arial" panose="020B0604020202020204" pitchFamily="34" charset="0"/>
              </a:rPr>
              <a:t>have </a:t>
            </a:r>
            <a:r>
              <a:rPr lang="en-US" sz="1400" dirty="0">
                <a:latin typeface="+mj-lt"/>
                <a:cs typeface="Arial" panose="020B0604020202020204" pitchFamily="34" charset="0"/>
              </a:rPr>
              <a:t>struggled to access work at a similar level to their jobs in Ukraine, and have struggled to navigate the benefits system.</a:t>
            </a:r>
          </a:p>
          <a:p>
            <a:pPr defTabSz="914400">
              <a:spcBef>
                <a:spcPts val="0"/>
              </a:spcBef>
              <a:buFont typeface="Wingdings" panose="05000000000000000000" pitchFamily="2" charset="2"/>
              <a:buChar char="§"/>
            </a:pPr>
            <a:r>
              <a:rPr lang="en-US" sz="1400" dirty="0">
                <a:latin typeface="+mj-lt"/>
                <a:cs typeface="Arial" panose="020B0604020202020204" pitchFamily="34" charset="0"/>
              </a:rPr>
              <a:t>Ukrainian guests have specific health needs, including mental health needs related to the trauma of the Russian invasion, but also to the </a:t>
            </a:r>
            <a:r>
              <a:rPr lang="en-US" sz="1400" dirty="0" smtClean="0">
                <a:latin typeface="+mj-lt"/>
                <a:cs typeface="Arial" panose="020B0604020202020204" pitchFamily="34" charset="0"/>
              </a:rPr>
              <a:t>pre-existing </a:t>
            </a:r>
            <a:r>
              <a:rPr lang="en-US" sz="1400" dirty="0">
                <a:latin typeface="+mj-lt"/>
                <a:cs typeface="Arial" panose="020B0604020202020204" pitchFamily="34" charset="0"/>
              </a:rPr>
              <a:t>public health situation in the </a:t>
            </a:r>
            <a:r>
              <a:rPr lang="en-US" sz="1400" dirty="0" smtClean="0">
                <a:latin typeface="+mj-lt"/>
                <a:cs typeface="Arial" panose="020B0604020202020204" pitchFamily="34" charset="0"/>
              </a:rPr>
              <a:t>country:</a:t>
            </a:r>
            <a:endParaRPr lang="en-US" sz="1400" dirty="0">
              <a:latin typeface="+mj-lt"/>
              <a:cs typeface="Arial" panose="020B0604020202020204" pitchFamily="34" charset="0"/>
            </a:endParaRPr>
          </a:p>
          <a:p>
            <a:pPr lvl="1" defTabSz="914400">
              <a:spcBef>
                <a:spcPts val="0"/>
              </a:spcBef>
              <a:buFont typeface="Wingdings" panose="05000000000000000000" pitchFamily="2" charset="2"/>
              <a:buChar char="§"/>
            </a:pPr>
            <a:r>
              <a:rPr lang="en-US" sz="1400" dirty="0">
                <a:latin typeface="+mj-lt"/>
                <a:cs typeface="Arial" panose="020B0604020202020204" pitchFamily="34" charset="0"/>
              </a:rPr>
              <a:t>TB prevalence is high, at 73 cases per 100,000</a:t>
            </a:r>
          </a:p>
          <a:p>
            <a:pPr lvl="1" defTabSz="914400">
              <a:spcBef>
                <a:spcPts val="0"/>
              </a:spcBef>
              <a:buFont typeface="Wingdings" panose="05000000000000000000" pitchFamily="2" charset="2"/>
              <a:buChar char="§"/>
            </a:pPr>
            <a:r>
              <a:rPr lang="en-US" sz="1400" dirty="0" err="1">
                <a:latin typeface="+mj-lt"/>
                <a:cs typeface="Arial" panose="020B0604020202020204" pitchFamily="34" charset="0"/>
              </a:rPr>
              <a:t>Immunisation</a:t>
            </a:r>
            <a:r>
              <a:rPr lang="en-US" sz="1400" dirty="0">
                <a:latin typeface="+mj-lt"/>
                <a:cs typeface="Arial" panose="020B0604020202020204" pitchFamily="34" charset="0"/>
              </a:rPr>
              <a:t> coverage is very low (31% for measles and 56% for polio in 2016)</a:t>
            </a:r>
          </a:p>
          <a:p>
            <a:pPr defTabSz="914400">
              <a:spcBef>
                <a:spcPts val="0"/>
              </a:spcBef>
              <a:buFont typeface="Wingdings" panose="05000000000000000000" pitchFamily="2" charset="2"/>
              <a:buChar char="§"/>
            </a:pPr>
            <a:r>
              <a:rPr lang="en-US" sz="1400" dirty="0">
                <a:latin typeface="+mj-lt"/>
                <a:cs typeface="Arial" panose="020B0604020202020204" pitchFamily="34" charset="0"/>
              </a:rPr>
              <a:t>40 children on the scheme have been referred for support from Family Early Help for issues including social isolation and issues accessing public funds. </a:t>
            </a:r>
            <a:endParaRPr lang="en-US" sz="1400" dirty="0" smtClean="0">
              <a:latin typeface="+mj-lt"/>
              <a:cs typeface="Arial" panose="020B0604020202020204" pitchFamily="34" charset="0"/>
            </a:endParaRPr>
          </a:p>
          <a:p>
            <a:pPr marL="0" indent="0" defTabSz="914400">
              <a:spcBef>
                <a:spcPts val="0"/>
              </a:spcBef>
              <a:buNone/>
            </a:pPr>
            <a:endParaRPr lang="en-US" sz="1400" b="1" dirty="0" smtClean="0">
              <a:solidFill>
                <a:srgbClr val="CF0072"/>
              </a:solidFill>
              <a:latin typeface="+mj-lt"/>
            </a:endParaRPr>
          </a:p>
          <a:p>
            <a:pPr marL="0" indent="0" defTabSz="914400">
              <a:spcBef>
                <a:spcPts val="0"/>
              </a:spcBef>
              <a:buNone/>
            </a:pPr>
            <a:r>
              <a:rPr lang="en-US" sz="1400" b="1" dirty="0" smtClean="0">
                <a:solidFill>
                  <a:srgbClr val="CF0072"/>
                </a:solidFill>
                <a:latin typeface="+mj-lt"/>
              </a:rPr>
              <a:t>Those with irregular migration status</a:t>
            </a:r>
          </a:p>
          <a:p>
            <a:pPr defTabSz="914400">
              <a:spcBef>
                <a:spcPts val="0"/>
              </a:spcBef>
              <a:buFont typeface="Wingdings" panose="05000000000000000000" pitchFamily="2" charset="2"/>
              <a:buChar char="§"/>
            </a:pPr>
            <a:r>
              <a:rPr lang="en-US" sz="1400" dirty="0" smtClean="0">
                <a:latin typeface="+mj-lt"/>
                <a:cs typeface="Arial" panose="020B0604020202020204" pitchFamily="34" charset="0"/>
              </a:rPr>
              <a:t>Low trust </a:t>
            </a:r>
            <a:r>
              <a:rPr lang="en-US" sz="1400" dirty="0">
                <a:latin typeface="+mj-lt"/>
                <a:cs typeface="Arial" panose="020B0604020202020204" pitchFamily="34" charset="0"/>
              </a:rPr>
              <a:t>of healthcare </a:t>
            </a:r>
            <a:r>
              <a:rPr lang="en-US" sz="1400" dirty="0" smtClean="0">
                <a:latin typeface="+mj-lt"/>
                <a:cs typeface="Arial" panose="020B0604020202020204" pitchFamily="34" charset="0"/>
              </a:rPr>
              <a:t>services due to concern about immigration enforcement, or being asked to show ID when registering at a GP (in spite of universal entitlement to primary care) </a:t>
            </a:r>
            <a:r>
              <a:rPr lang="en-US" sz="1400" dirty="0">
                <a:latin typeface="+mj-lt"/>
                <a:cs typeface="Arial" panose="020B0604020202020204" pitchFamily="34" charset="0"/>
              </a:rPr>
              <a:t>means that high levels </a:t>
            </a:r>
            <a:r>
              <a:rPr lang="en-US" sz="1400" dirty="0" smtClean="0">
                <a:latin typeface="+mj-lt"/>
                <a:cs typeface="Arial" panose="020B0604020202020204" pitchFamily="34" charset="0"/>
              </a:rPr>
              <a:t>of untreated </a:t>
            </a:r>
            <a:r>
              <a:rPr lang="en-US" sz="1400" dirty="0">
                <a:latin typeface="+mj-lt"/>
                <a:cs typeface="Arial" panose="020B0604020202020204" pitchFamily="34" charset="0"/>
              </a:rPr>
              <a:t>chronic conditions such as diabetes and HIV are present among those with irregular status.</a:t>
            </a:r>
          </a:p>
          <a:p>
            <a:pPr defTabSz="914400">
              <a:spcBef>
                <a:spcPts val="0"/>
              </a:spcBef>
              <a:buFont typeface="Wingdings" panose="05000000000000000000" pitchFamily="2" charset="2"/>
              <a:buChar char="§"/>
            </a:pPr>
            <a:r>
              <a:rPr lang="en-US" sz="1400" dirty="0">
                <a:latin typeface="+mj-lt"/>
                <a:cs typeface="Arial" panose="020B0604020202020204" pitchFamily="34" charset="0"/>
              </a:rPr>
              <a:t>Stress related to status also contributes to high levels of mental health need according to stakeholders.</a:t>
            </a:r>
          </a:p>
          <a:p>
            <a:pPr defTabSz="914400">
              <a:spcBef>
                <a:spcPts val="0"/>
              </a:spcBef>
              <a:buFont typeface="Wingdings" panose="05000000000000000000" pitchFamily="2" charset="2"/>
              <a:buChar char="§"/>
            </a:pPr>
            <a:r>
              <a:rPr lang="en-US" sz="1400" dirty="0">
                <a:latin typeface="+mj-lt"/>
                <a:cs typeface="Arial" panose="020B0604020202020204" pitchFamily="34" charset="0"/>
              </a:rPr>
              <a:t>Those with irregular status are not eligible for social </a:t>
            </a:r>
            <a:r>
              <a:rPr lang="en-US" sz="1400" dirty="0" smtClean="0">
                <a:latin typeface="+mj-lt"/>
                <a:cs typeface="Arial" panose="020B0604020202020204" pitchFamily="34" charset="0"/>
              </a:rPr>
              <a:t>housing. </a:t>
            </a:r>
            <a:r>
              <a:rPr lang="en-US" sz="1400" dirty="0">
                <a:latin typeface="+mj-lt"/>
                <a:cs typeface="Arial" panose="020B0604020202020204" pitchFamily="34" charset="0"/>
              </a:rPr>
              <a:t>R</a:t>
            </a:r>
            <a:r>
              <a:rPr lang="en-US" sz="1400" dirty="0" smtClean="0">
                <a:latin typeface="+mj-lt"/>
                <a:cs typeface="Arial" panose="020B0604020202020204" pitchFamily="34" charset="0"/>
              </a:rPr>
              <a:t>ight </a:t>
            </a:r>
            <a:r>
              <a:rPr lang="en-US" sz="1400" dirty="0">
                <a:latin typeface="+mj-lt"/>
                <a:cs typeface="Arial" panose="020B0604020202020204" pitchFamily="34" charset="0"/>
              </a:rPr>
              <a:t>to rent checks and low wages exclude them from most rented housing in </a:t>
            </a:r>
            <a:r>
              <a:rPr lang="en-US" sz="1400" dirty="0" smtClean="0">
                <a:latin typeface="+mj-lt"/>
                <a:cs typeface="Arial" panose="020B0604020202020204" pitchFamily="34" charset="0"/>
              </a:rPr>
              <a:t>Southwark.</a:t>
            </a:r>
          </a:p>
          <a:p>
            <a:pPr defTabSz="914400">
              <a:spcBef>
                <a:spcPts val="0"/>
              </a:spcBef>
              <a:buFont typeface="Wingdings" panose="05000000000000000000" pitchFamily="2" charset="2"/>
              <a:buChar char="§"/>
            </a:pPr>
            <a:r>
              <a:rPr lang="en-US" sz="1400" dirty="0" smtClean="0">
                <a:latin typeface="+mj-lt"/>
                <a:cs typeface="Arial" panose="020B0604020202020204" pitchFamily="34" charset="0"/>
              </a:rPr>
              <a:t>Many </a:t>
            </a:r>
            <a:r>
              <a:rPr lang="en-US" sz="1400" dirty="0">
                <a:latin typeface="+mj-lt"/>
                <a:cs typeface="Arial" panose="020B0604020202020204" pitchFamily="34" charset="0"/>
              </a:rPr>
              <a:t>live in overcrowded, unsafe conditions. </a:t>
            </a:r>
          </a:p>
          <a:p>
            <a:pPr marL="0" indent="0" defTabSz="914400">
              <a:spcBef>
                <a:spcPts val="0"/>
              </a:spcBef>
              <a:buNone/>
            </a:pPr>
            <a:endParaRPr lang="en-US" sz="1400" dirty="0">
              <a:latin typeface="Arial" panose="020B0604020202020204" pitchFamily="34" charset="0"/>
              <a:cs typeface="Arial" panose="020B0604020202020204" pitchFamily="34" charset="0"/>
            </a:endParaRPr>
          </a:p>
          <a:p>
            <a:pPr defTabSz="914400">
              <a:spcBef>
                <a:spcPts val="0"/>
              </a:spcBef>
              <a:buFont typeface="Wingdings" panose="05000000000000000000" pitchFamily="2" charset="2"/>
              <a:buChar char="§"/>
            </a:pPr>
            <a:endParaRPr lang="en-US" sz="1400" dirty="0"/>
          </a:p>
          <a:p>
            <a:pPr marL="0" indent="0" defTabSz="914400">
              <a:spcBef>
                <a:spcPts val="0"/>
              </a:spcBef>
              <a:buNone/>
            </a:pPr>
            <a:endParaRPr lang="en-US" sz="14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
            </a:pPr>
            <a:endParaRPr lang="en-US" sz="1400" b="1" dirty="0" smtClean="0">
              <a:latin typeface="+mn-lt"/>
              <a:cs typeface="+mn-cs"/>
            </a:endParaRPr>
          </a:p>
          <a:p>
            <a:pPr marL="0">
              <a:spcBef>
                <a:spcPts val="0"/>
              </a:spcBef>
              <a:buAutoNum type="arabicPeriod"/>
            </a:pPr>
            <a:endParaRPr lang="en-US" sz="1400" b="1" dirty="0">
              <a:solidFill>
                <a:srgbClr val="CF0072"/>
              </a:solidFill>
              <a:latin typeface="+mn-lt"/>
              <a:cs typeface="+mn-cs"/>
            </a:endParaRPr>
          </a:p>
          <a:p>
            <a:pPr lvl="1" defTabSz="914400">
              <a:spcBef>
                <a:spcPts val="0"/>
              </a:spcBef>
              <a:buFont typeface="Wingdings" panose="05000000000000000000" pitchFamily="2" charset="2"/>
              <a:buChar char="§"/>
            </a:pPr>
            <a:endParaRPr lang="en-US" sz="1400" dirty="0" smtClean="0">
              <a:latin typeface="Arial" panose="020B0604020202020204" pitchFamily="34" charset="0"/>
              <a:cs typeface="Arial" panose="020B0604020202020204" pitchFamily="34" charset="0"/>
            </a:endParaRPr>
          </a:p>
          <a:p>
            <a:pPr defTabSz="914400">
              <a:spcBef>
                <a:spcPts val="0"/>
              </a:spcBef>
              <a:buFont typeface="Wingdings" panose="05000000000000000000" pitchFamily="2" charset="2"/>
              <a:buChar char="§"/>
            </a:pPr>
            <a:endParaRPr lang="en-US" sz="1400" dirty="0">
              <a:latin typeface="Arial" panose="020B0604020202020204" pitchFamily="34" charset="0"/>
              <a:cs typeface="Arial" panose="020B0604020202020204" pitchFamily="34" charset="0"/>
            </a:endParaRPr>
          </a:p>
          <a:p>
            <a:pPr defTabSz="914400">
              <a:spcBef>
                <a:spcPts val="0"/>
              </a:spcBef>
              <a:buAutoNum type="arabicPeriod"/>
            </a:pPr>
            <a:endParaRPr lang="en-US" sz="1400" dirty="0" smtClean="0">
              <a:latin typeface="Arial" panose="020B0604020202020204" pitchFamily="34" charset="0"/>
              <a:cs typeface="Arial" panose="020B0604020202020204" pitchFamily="34" charset="0"/>
            </a:endParaRPr>
          </a:p>
          <a:p>
            <a:pPr defTabSz="914400">
              <a:spcBef>
                <a:spcPts val="0"/>
              </a:spcBef>
              <a:buAutoNum type="arabicPeriod"/>
            </a:pPr>
            <a:endParaRPr lang="en-US" sz="1400" dirty="0">
              <a:latin typeface="Arial" panose="020B0604020202020204" pitchFamily="34" charset="0"/>
              <a:cs typeface="Arial" panose="020B0604020202020204" pitchFamily="34" charset="0"/>
            </a:endParaRPr>
          </a:p>
          <a:p>
            <a:pPr marL="0" indent="0" defTabSz="914400">
              <a:spcBef>
                <a:spcPts val="0"/>
              </a:spcBef>
              <a:buNone/>
            </a:pPr>
            <a:endParaRPr lang="en-US" sz="1400" dirty="0" smtClean="0">
              <a:latin typeface="Arial" panose="020B0604020202020204" pitchFamily="34" charset="0"/>
              <a:cs typeface="Arial" panose="020B0604020202020204" pitchFamily="34" charset="0"/>
            </a:endParaRPr>
          </a:p>
          <a:p>
            <a:pPr marL="0" indent="0" defTabSz="914400">
              <a:spcBef>
                <a:spcPts val="0"/>
              </a:spcBef>
              <a:buNone/>
            </a:pPr>
            <a:endParaRPr lang="en-US" sz="1400" b="1" dirty="0" smtClean="0">
              <a:latin typeface="Arial" panose="020B0604020202020204" pitchFamily="34" charset="0"/>
              <a:cs typeface="Arial" panose="020B0604020202020204" pitchFamily="34" charset="0"/>
            </a:endParaRPr>
          </a:p>
        </p:txBody>
      </p:sp>
      <p:sp>
        <p:nvSpPr>
          <p:cNvPr id="5" name="TextBox 4" descr="Decorative" title="Decorative">
            <a:extLst>
              <a:ext uri="{FF2B5EF4-FFF2-40B4-BE49-F238E27FC236}">
                <a16:creationId xmlns:a16="http://schemas.microsoft.com/office/drawing/2014/main" id="{C2E02755-E382-B56A-5B4D-68427A81DF64}"/>
              </a:ext>
            </a:extLst>
          </p:cNvPr>
          <p:cNvSpPr txBox="1"/>
          <p:nvPr/>
        </p:nvSpPr>
        <p:spPr>
          <a:xfrm>
            <a:off x="243314" y="1126807"/>
            <a:ext cx="8426553" cy="369332"/>
          </a:xfrm>
          <a:prstGeom prst="rect">
            <a:avLst/>
          </a:prstGeom>
          <a:noFill/>
        </p:spPr>
        <p:txBody>
          <a:bodyPr wrap="square" rtlCol="0">
            <a:spAutoFit/>
          </a:bodyPr>
          <a:lstStyle/>
          <a:p>
            <a:r>
              <a:rPr lang="en-US" b="1" dirty="0" smtClean="0">
                <a:solidFill>
                  <a:prstClr val="white">
                    <a:lumMod val="50000"/>
                  </a:prstClr>
                </a:solidFill>
                <a:latin typeface="Arial" charset="0"/>
                <a:ea typeface="Arial" charset="0"/>
                <a:cs typeface="Arial" charset="0"/>
              </a:rPr>
              <a:t>HEALTH NEEDS OF OTHER MIGRANT GROUPS</a:t>
            </a:r>
            <a:endParaRPr lang="en-US" b="1" dirty="0">
              <a:solidFill>
                <a:prstClr val="white">
                  <a:lumMod val="50000"/>
                </a:prstClr>
              </a:solidFill>
              <a:latin typeface="Arial" charset="0"/>
              <a:ea typeface="Arial" charset="0"/>
              <a:cs typeface="Arial" charset="0"/>
            </a:endParaRPr>
          </a:p>
        </p:txBody>
      </p:sp>
      <p:sp>
        <p:nvSpPr>
          <p:cNvPr id="6" name="Title 5"/>
          <p:cNvSpPr>
            <a:spLocks noGrp="1"/>
          </p:cNvSpPr>
          <p:nvPr>
            <p:ph type="title"/>
          </p:nvPr>
        </p:nvSpPr>
        <p:spPr>
          <a:xfrm>
            <a:off x="243008" y="238125"/>
            <a:ext cx="9045772" cy="1200329"/>
          </a:xfrm>
        </p:spPr>
        <p:txBody>
          <a:bodyPr vert="horz" wrap="square" lIns="91440" tIns="45720" rIns="91440" bIns="45720" anchor="t" anchorCtr="0">
            <a:normAutofit/>
          </a:bodyPr>
          <a:lstStyle/>
          <a:p>
            <a:r>
              <a:rPr lang="en-GB" sz="2400" dirty="0">
                <a:solidFill>
                  <a:srgbClr val="0070C0"/>
                </a:solidFill>
              </a:rPr>
              <a:t>Other migrant groups in Southwark have similar health needs, although some are specific to their situation</a:t>
            </a:r>
            <a:r>
              <a:rPr lang="en-GB" sz="2400" dirty="0" smtClean="0">
                <a:solidFill>
                  <a:srgbClr val="000000"/>
                </a:solidFill>
                <a:latin typeface="Arial" panose="020B0604020202020204" pitchFamily="34" charset="0"/>
              </a:rPr>
              <a:t/>
            </a:r>
            <a:br>
              <a:rPr lang="en-GB" sz="2400" dirty="0" smtClean="0">
                <a:solidFill>
                  <a:srgbClr val="000000"/>
                </a:solidFill>
                <a:latin typeface="Arial" panose="020B0604020202020204" pitchFamily="34" charset="0"/>
              </a:rPr>
            </a:br>
            <a:endParaRPr lang="en-GB"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49866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960" y="247285"/>
            <a:ext cx="8532477" cy="955072"/>
          </a:xfrm>
        </p:spPr>
        <p:txBody>
          <a:bodyPr>
            <a:noAutofit/>
          </a:bodyPr>
          <a:lstStyle/>
          <a:p>
            <a:r>
              <a:rPr lang="en-US" sz="2400" dirty="0" smtClean="0">
                <a:solidFill>
                  <a:srgbClr val="0070C0"/>
                </a:solidFill>
              </a:rPr>
              <a:t>AS&amp;R and irregular migrants face significant barriers to accessing healthcare</a:t>
            </a:r>
            <a:endParaRPr lang="en-US" sz="2400" dirty="0">
              <a:solidFill>
                <a:srgbClr val="0070C0"/>
              </a:solidFill>
            </a:endParaRPr>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8</a:t>
            </a:fld>
            <a:endParaRPr lang="en-US" sz="1000" dirty="0">
              <a:solidFill>
                <a:prstClr val="white">
                  <a:lumMod val="50000"/>
                </a:prstClr>
              </a:solidFill>
              <a:latin typeface="Arial" charset="0"/>
              <a:cs typeface="Arial" charset="0"/>
            </a:endParaRPr>
          </a:p>
        </p:txBody>
      </p:sp>
      <p:sp>
        <p:nvSpPr>
          <p:cNvPr id="3" name="TextBox 2" descr="Decorative" title="Decorative">
            <a:extLst>
              <a:ext uri="{FF2B5EF4-FFF2-40B4-BE49-F238E27FC236}">
                <a16:creationId xmlns:a16="http://schemas.microsoft.com/office/drawing/2014/main" id="{E819639B-D2B2-2D72-AD4D-F12A1BFC07A5}"/>
              </a:ext>
            </a:extLst>
          </p:cNvPr>
          <p:cNvSpPr txBox="1"/>
          <p:nvPr/>
        </p:nvSpPr>
        <p:spPr>
          <a:xfrm>
            <a:off x="255941" y="1140364"/>
            <a:ext cx="8508495" cy="369332"/>
          </a:xfrm>
          <a:prstGeom prst="rect">
            <a:avLst/>
          </a:prstGeom>
          <a:noFill/>
        </p:spPr>
        <p:txBody>
          <a:bodyPr wrap="square" rtlCol="0">
            <a:spAutoFit/>
          </a:bodyPr>
          <a:lstStyle/>
          <a:p>
            <a:r>
              <a:rPr lang="en-US" b="1" dirty="0" smtClean="0">
                <a:solidFill>
                  <a:schemeClr val="bg1">
                    <a:lumMod val="50000"/>
                  </a:schemeClr>
                </a:solidFill>
                <a:latin typeface="Arial" charset="0"/>
                <a:ea typeface="Arial" charset="0"/>
                <a:cs typeface="Arial" charset="0"/>
              </a:rPr>
              <a:t>LOCAL SERVICES: ACCESS </a:t>
            </a:r>
            <a:r>
              <a:rPr lang="en-US" b="1" dirty="0">
                <a:solidFill>
                  <a:schemeClr val="bg1">
                    <a:lumMod val="50000"/>
                  </a:schemeClr>
                </a:solidFill>
                <a:latin typeface="Arial" charset="0"/>
                <a:ea typeface="Arial" charset="0"/>
                <a:cs typeface="Arial" charset="0"/>
              </a:rPr>
              <a:t>TO </a:t>
            </a:r>
            <a:r>
              <a:rPr lang="en-US" b="1" dirty="0" smtClean="0">
                <a:solidFill>
                  <a:schemeClr val="bg1">
                    <a:lumMod val="50000"/>
                  </a:schemeClr>
                </a:solidFill>
                <a:latin typeface="Arial" charset="0"/>
                <a:ea typeface="Arial" charset="0"/>
                <a:cs typeface="Arial" charset="0"/>
              </a:rPr>
              <a:t>HEALTHCARE</a:t>
            </a:r>
            <a:endParaRPr lang="en-US" b="1" dirty="0">
              <a:solidFill>
                <a:schemeClr val="bg1">
                  <a:lumMod val="50000"/>
                </a:schemeClr>
              </a:solidFill>
              <a:latin typeface="Arial" charset="0"/>
              <a:ea typeface="Arial" charset="0"/>
              <a:cs typeface="Arial" charset="0"/>
            </a:endParaRPr>
          </a:p>
        </p:txBody>
      </p:sp>
      <p:sp>
        <p:nvSpPr>
          <p:cNvPr id="39" name="Rectangle 38" descr="Decorative" title="Decorative"/>
          <p:cNvSpPr/>
          <p:nvPr/>
        </p:nvSpPr>
        <p:spPr>
          <a:xfrm>
            <a:off x="355250" y="1513423"/>
            <a:ext cx="8175342" cy="212166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1" name="Rectangle 70" descr="Decorative" title="Decorative"/>
          <p:cNvSpPr/>
          <p:nvPr/>
        </p:nvSpPr>
        <p:spPr>
          <a:xfrm>
            <a:off x="4709680" y="3706635"/>
            <a:ext cx="3812578" cy="173249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2" name="TextBox 71" descr="Mental health services in IACs"/>
          <p:cNvSpPr txBox="1"/>
          <p:nvPr/>
        </p:nvSpPr>
        <p:spPr>
          <a:xfrm>
            <a:off x="4709680" y="3700703"/>
            <a:ext cx="3344142" cy="307777"/>
          </a:xfrm>
          <a:prstGeom prst="rect">
            <a:avLst/>
          </a:prstGeom>
          <a:noFill/>
        </p:spPr>
        <p:txBody>
          <a:bodyPr wrap="square" rtlCol="0">
            <a:spAutoFit/>
          </a:bodyPr>
          <a:lstStyle/>
          <a:p>
            <a:r>
              <a:rPr lang="en-GB" sz="1400" b="1" dirty="0">
                <a:solidFill>
                  <a:srgbClr val="CF0072"/>
                </a:solidFill>
              </a:rPr>
              <a:t>Mental </a:t>
            </a:r>
            <a:r>
              <a:rPr lang="en-GB" sz="1400" b="1" dirty="0" smtClean="0">
                <a:solidFill>
                  <a:srgbClr val="CF0072"/>
                </a:solidFill>
              </a:rPr>
              <a:t>health services in IACs</a:t>
            </a:r>
            <a:endParaRPr lang="en-GB" sz="1400" b="1" dirty="0">
              <a:solidFill>
                <a:srgbClr val="CF0072"/>
              </a:solidFill>
            </a:endParaRPr>
          </a:p>
        </p:txBody>
      </p:sp>
      <p:sp>
        <p:nvSpPr>
          <p:cNvPr id="73" name="TextBox 72" descr="The Refugee Council, South London and Maudsley NHS Trust (SLAM) and HIT provide mental health care for the core IAC.&#10;Refugee Council commissioned to provide counselling in all IACs for a year from June 2022.&#10;SLAM have funded one advanced mental health practitioner specifically to support contingency IACS for a year from October 2022."/>
          <p:cNvSpPr txBox="1"/>
          <p:nvPr/>
        </p:nvSpPr>
        <p:spPr>
          <a:xfrm>
            <a:off x="4769952" y="3913746"/>
            <a:ext cx="3746505" cy="1569660"/>
          </a:xfrm>
          <a:prstGeom prst="rect">
            <a:avLst/>
          </a:prstGeom>
          <a:noFill/>
        </p:spPr>
        <p:txBody>
          <a:bodyPr wrap="square" rtlCol="0">
            <a:spAutoFit/>
          </a:bodyPr>
          <a:lstStyle/>
          <a:p>
            <a:pPr marL="171450" indent="-171450">
              <a:buFont typeface="Wingdings" panose="05000000000000000000" pitchFamily="2" charset="2"/>
              <a:buChar char="§"/>
            </a:pPr>
            <a:r>
              <a:rPr lang="en-GB" sz="1200" dirty="0" smtClean="0"/>
              <a:t>The Refugee </a:t>
            </a:r>
            <a:r>
              <a:rPr lang="en-GB" sz="1200" dirty="0"/>
              <a:t>C</a:t>
            </a:r>
            <a:r>
              <a:rPr lang="en-GB" sz="1200" dirty="0" smtClean="0"/>
              <a:t>ouncil, South London and Maudsley NHS Trust (SLAM) and HIT provide mental health care for the core IAC.</a:t>
            </a:r>
          </a:p>
          <a:p>
            <a:pPr marL="171450" indent="-171450">
              <a:buFont typeface="Wingdings" panose="05000000000000000000" pitchFamily="2" charset="2"/>
              <a:buChar char="§"/>
            </a:pPr>
            <a:r>
              <a:rPr lang="en-GB" sz="1200" dirty="0" smtClean="0"/>
              <a:t>Refugee Council commissioned to provide counselling in all IACs for a year from June 2022.</a:t>
            </a:r>
          </a:p>
          <a:p>
            <a:pPr marL="171450" indent="-171450">
              <a:buFont typeface="Wingdings" panose="05000000000000000000" pitchFamily="2" charset="2"/>
              <a:buChar char="§"/>
            </a:pPr>
            <a:r>
              <a:rPr lang="en-GB" sz="1200" dirty="0" smtClean="0"/>
              <a:t>SLAM have funded one advanced mental health practitioner specifically to support contingency IACS for a year from October 2022.</a:t>
            </a:r>
            <a:endParaRPr lang="en-GB" sz="1200" dirty="0"/>
          </a:p>
        </p:txBody>
      </p:sp>
      <p:sp>
        <p:nvSpPr>
          <p:cNvPr id="74" name="Rectangle 73"/>
          <p:cNvSpPr/>
          <p:nvPr/>
        </p:nvSpPr>
        <p:spPr>
          <a:xfrm>
            <a:off x="348956" y="1619473"/>
            <a:ext cx="7467109" cy="307777"/>
          </a:xfrm>
          <a:prstGeom prst="rect">
            <a:avLst/>
          </a:prstGeom>
        </p:spPr>
        <p:txBody>
          <a:bodyPr wrap="none">
            <a:spAutoFit/>
          </a:bodyPr>
          <a:lstStyle/>
          <a:p>
            <a:pPr algn="ctr"/>
            <a:r>
              <a:rPr lang="en-GB" sz="1400" b="1" dirty="0" smtClean="0">
                <a:solidFill>
                  <a:srgbClr val="CF0072"/>
                </a:solidFill>
              </a:rPr>
              <a:t>Barriers to accessing health care for asylum seekers, refugees and irregular migrants</a:t>
            </a:r>
            <a:endParaRPr lang="en-GB" sz="1400" b="1" dirty="0">
              <a:solidFill>
                <a:srgbClr val="CF0072"/>
              </a:solidFill>
            </a:endParaRPr>
          </a:p>
        </p:txBody>
      </p:sp>
      <p:sp>
        <p:nvSpPr>
          <p:cNvPr id="75" name="Rectangle 74" descr="Decorative" title="Decorative"/>
          <p:cNvSpPr/>
          <p:nvPr/>
        </p:nvSpPr>
        <p:spPr>
          <a:xfrm>
            <a:off x="355250" y="3711023"/>
            <a:ext cx="4288359" cy="1728103"/>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3" name="Rectangle 82"/>
          <p:cNvSpPr/>
          <p:nvPr/>
        </p:nvSpPr>
        <p:spPr>
          <a:xfrm>
            <a:off x="366495" y="3719614"/>
            <a:ext cx="3007555" cy="307777"/>
          </a:xfrm>
          <a:prstGeom prst="rect">
            <a:avLst/>
          </a:prstGeom>
        </p:spPr>
        <p:txBody>
          <a:bodyPr wrap="none">
            <a:spAutoFit/>
          </a:bodyPr>
          <a:lstStyle/>
          <a:p>
            <a:pPr algn="ctr"/>
            <a:r>
              <a:rPr lang="en-GB" sz="1400" b="1" dirty="0" smtClean="0">
                <a:solidFill>
                  <a:srgbClr val="CF0072"/>
                </a:solidFill>
              </a:rPr>
              <a:t>Accessing healthcare in the IACs</a:t>
            </a:r>
            <a:endParaRPr lang="en-GB" sz="1400" b="1" dirty="0">
              <a:solidFill>
                <a:srgbClr val="CF0072"/>
              </a:solidFill>
            </a:endParaRPr>
          </a:p>
        </p:txBody>
      </p:sp>
      <p:pic>
        <p:nvPicPr>
          <p:cNvPr id="1026" name="Picture 2" descr="https://cdn-icons-png.flaticon.com/512/3269/3269817.png"/>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97110" y="2130152"/>
            <a:ext cx="519618" cy="519618"/>
          </a:xfrm>
          <a:prstGeom prst="rect">
            <a:avLst/>
          </a:prstGeom>
          <a:extLst>
            <a:ext uri="{909E8E84-426E-40DD-AFC4-6F175D3DCCD1}">
              <a14:hiddenFill xmlns:a14="http://schemas.microsoft.com/office/drawing/2010/main">
                <a:solidFill>
                  <a:srgbClr val="FFFFFF"/>
                </a:solidFill>
              </a14:hiddenFill>
            </a:ext>
          </a:extLst>
        </p:spPr>
      </p:pic>
      <p:sp>
        <p:nvSpPr>
          <p:cNvPr id="89" name="Oval 88" descr="Decorative" title="Decorative"/>
          <p:cNvSpPr/>
          <p:nvPr/>
        </p:nvSpPr>
        <p:spPr>
          <a:xfrm>
            <a:off x="4246859" y="1936692"/>
            <a:ext cx="844045" cy="776722"/>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028" name="Picture 4" descr="https://cdn-icons-png.flaticon.com/512/5969/5969711.png"/>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379704" y="2052817"/>
            <a:ext cx="607932" cy="578043"/>
          </a:xfrm>
          <a:prstGeom prst="rect">
            <a:avLst/>
          </a:prstGeom>
          <a:extLst>
            <a:ext uri="{909E8E84-426E-40DD-AFC4-6F175D3DCCD1}">
              <a14:hiddenFill xmlns:a14="http://schemas.microsoft.com/office/drawing/2010/main">
                <a:solidFill>
                  <a:srgbClr val="FFFFFF"/>
                </a:solidFill>
              </a14:hiddenFill>
            </a:ext>
          </a:extLst>
        </p:spPr>
      </p:pic>
      <p:sp>
        <p:nvSpPr>
          <p:cNvPr id="91" name="TextBox 90" descr="Lack of knowledge of the UK health system, including eligibility for free care, and access to dental care, is widespread&#10;"/>
          <p:cNvSpPr txBox="1"/>
          <p:nvPr/>
        </p:nvSpPr>
        <p:spPr>
          <a:xfrm>
            <a:off x="3455620" y="2771585"/>
            <a:ext cx="2535663" cy="830997"/>
          </a:xfrm>
          <a:prstGeom prst="rect">
            <a:avLst/>
          </a:prstGeom>
          <a:noFill/>
        </p:spPr>
        <p:txBody>
          <a:bodyPr wrap="square" rtlCol="0">
            <a:spAutoFit/>
          </a:bodyPr>
          <a:lstStyle/>
          <a:p>
            <a:pPr algn="ctr"/>
            <a:r>
              <a:rPr lang="en-GB" sz="1200" dirty="0" smtClean="0"/>
              <a:t>Lack of knowledge of the UK health system, including eligibility for free care, and access to dental care, is widespread</a:t>
            </a:r>
            <a:endParaRPr lang="en-GB" sz="1200" dirty="0"/>
          </a:p>
        </p:txBody>
      </p:sp>
      <p:sp>
        <p:nvSpPr>
          <p:cNvPr id="36" name="TextBox 35" descr="Language barriers make appointments difficult, and interpreter services are not always offered. Positive outcomes reported when HCPs speak same language."/>
          <p:cNvSpPr txBox="1"/>
          <p:nvPr/>
        </p:nvSpPr>
        <p:spPr>
          <a:xfrm>
            <a:off x="478265" y="2756656"/>
            <a:ext cx="3106665" cy="830997"/>
          </a:xfrm>
          <a:prstGeom prst="rect">
            <a:avLst/>
          </a:prstGeom>
          <a:noFill/>
        </p:spPr>
        <p:txBody>
          <a:bodyPr wrap="square" rtlCol="0">
            <a:spAutoFit/>
          </a:bodyPr>
          <a:lstStyle/>
          <a:p>
            <a:pPr algn="ctr"/>
            <a:r>
              <a:rPr lang="en-GB" sz="1200" dirty="0" smtClean="0"/>
              <a:t>Language barriers make appointments difficult, and interpreter services are not always offered. Positive outcomes reported when HCPs speak same language.</a:t>
            </a:r>
            <a:endParaRPr lang="en-GB" sz="1200" dirty="0"/>
          </a:p>
        </p:txBody>
      </p:sp>
      <p:sp>
        <p:nvSpPr>
          <p:cNvPr id="37" name="Oval 36" descr="Decorative" title="Decorative"/>
          <p:cNvSpPr/>
          <p:nvPr/>
        </p:nvSpPr>
        <p:spPr>
          <a:xfrm>
            <a:off x="1526017" y="1936692"/>
            <a:ext cx="866201" cy="795632"/>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38" name="Picture 2" descr="https://cdn-icons-png.flaticon.com/512/3207/3207533.png"/>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858520" y="2095436"/>
            <a:ext cx="516622" cy="516622"/>
          </a:xfrm>
          <a:prstGeom prst="rect">
            <a:avLst/>
          </a:prstGeom>
          <a:extLst>
            <a:ext uri="{909E8E84-426E-40DD-AFC4-6F175D3DCCD1}">
              <a14:hiddenFill xmlns:a14="http://schemas.microsoft.com/office/drawing/2010/main">
                <a:solidFill>
                  <a:srgbClr val="FFFFFF"/>
                </a:solidFill>
              </a14:hiddenFill>
            </a:ext>
          </a:extLst>
        </p:spPr>
      </p:pic>
      <p:sp>
        <p:nvSpPr>
          <p:cNvPr id="40" name="Oval 39" descr="Decorative" title="Decorative"/>
          <p:cNvSpPr/>
          <p:nvPr/>
        </p:nvSpPr>
        <p:spPr>
          <a:xfrm>
            <a:off x="6637743" y="1928550"/>
            <a:ext cx="844045" cy="776722"/>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1" name="TextBox 40" descr="Many do not access services due to fears of being reported to the Home Office or being charged for treatment&#10;"/>
          <p:cNvSpPr txBox="1"/>
          <p:nvPr/>
        </p:nvSpPr>
        <p:spPr>
          <a:xfrm>
            <a:off x="5991284" y="2756655"/>
            <a:ext cx="2282958" cy="830997"/>
          </a:xfrm>
          <a:prstGeom prst="rect">
            <a:avLst/>
          </a:prstGeom>
          <a:noFill/>
        </p:spPr>
        <p:txBody>
          <a:bodyPr wrap="square" rtlCol="0">
            <a:spAutoFit/>
          </a:bodyPr>
          <a:lstStyle/>
          <a:p>
            <a:pPr algn="ctr"/>
            <a:r>
              <a:rPr lang="en-GB" sz="1200" dirty="0" smtClean="0"/>
              <a:t>Many do not access services due to fears of being reported to the Home Office or being charged for treatment</a:t>
            </a:r>
            <a:endParaRPr lang="en-GB" sz="1200" dirty="0"/>
          </a:p>
        </p:txBody>
      </p:sp>
      <p:sp>
        <p:nvSpPr>
          <p:cNvPr id="4" name="TextBox 3" descr="&#10;IAC residents are entitled to free primary and secondary care, and are all registered with a GP on arrival.&#10;IAC residents are offered an initial health assessment on arrival in Southwark, although in some settings this may be very delayed.&#10;IAC staff support residents accessing appointments, but some residents reported not always feeling supported.&#10;"/>
          <p:cNvSpPr txBox="1"/>
          <p:nvPr/>
        </p:nvSpPr>
        <p:spPr>
          <a:xfrm>
            <a:off x="383396" y="3774174"/>
            <a:ext cx="4271458" cy="1569660"/>
          </a:xfrm>
          <a:prstGeom prst="rect">
            <a:avLst/>
          </a:prstGeom>
          <a:noFill/>
        </p:spPr>
        <p:txBody>
          <a:bodyPr wrap="square" rtlCol="0">
            <a:spAutoFit/>
          </a:bodyPr>
          <a:lstStyle/>
          <a:p>
            <a:endParaRPr lang="en-GB" sz="1200" b="1" dirty="0" smtClean="0"/>
          </a:p>
          <a:p>
            <a:r>
              <a:rPr lang="en-GB" sz="1200" b="1" dirty="0" smtClean="0"/>
              <a:t>IAC residents are entitled to free primary and secondary care, and are all registered with a GP on arrival.</a:t>
            </a:r>
          </a:p>
          <a:p>
            <a:pPr marL="171450" indent="-171450">
              <a:buFont typeface="Wingdings" panose="05000000000000000000" pitchFamily="2" charset="2"/>
              <a:buChar char="§"/>
            </a:pPr>
            <a:r>
              <a:rPr lang="en-GB" sz="1200" dirty="0" smtClean="0"/>
              <a:t>IAC residents are offered an initial health assessment on arrival in Southwark, although in some settings this may be very delayed.</a:t>
            </a:r>
          </a:p>
          <a:p>
            <a:pPr marL="171450" indent="-171450">
              <a:buFont typeface="Wingdings" panose="05000000000000000000" pitchFamily="2" charset="2"/>
              <a:buChar char="§"/>
            </a:pPr>
            <a:r>
              <a:rPr lang="en-GB" sz="1200" dirty="0" smtClean="0"/>
              <a:t>IAC staff support residents accessing appointments, but some residents reported not always feeling supported.</a:t>
            </a:r>
          </a:p>
        </p:txBody>
      </p:sp>
      <p:sp>
        <p:nvSpPr>
          <p:cNvPr id="22" name="Rectangle 21" descr="Decorative" title="Decorative"/>
          <p:cNvSpPr/>
          <p:nvPr/>
        </p:nvSpPr>
        <p:spPr>
          <a:xfrm>
            <a:off x="355250" y="5515060"/>
            <a:ext cx="8181636" cy="66844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3" name="TextBox 22" descr="Safe surgeries"/>
          <p:cNvSpPr txBox="1"/>
          <p:nvPr/>
        </p:nvSpPr>
        <p:spPr>
          <a:xfrm>
            <a:off x="392757" y="5525769"/>
            <a:ext cx="3344142" cy="307777"/>
          </a:xfrm>
          <a:prstGeom prst="rect">
            <a:avLst/>
          </a:prstGeom>
          <a:noFill/>
        </p:spPr>
        <p:txBody>
          <a:bodyPr wrap="square" rtlCol="0">
            <a:spAutoFit/>
          </a:bodyPr>
          <a:lstStyle/>
          <a:p>
            <a:r>
              <a:rPr lang="en-GB" sz="1400" b="1" dirty="0" smtClean="0">
                <a:solidFill>
                  <a:srgbClr val="CF0072"/>
                </a:solidFill>
              </a:rPr>
              <a:t>Safe Surgeries</a:t>
            </a:r>
            <a:endParaRPr lang="en-GB" sz="1400" b="1" dirty="0">
              <a:solidFill>
                <a:srgbClr val="CF0072"/>
              </a:solidFill>
            </a:endParaRPr>
          </a:p>
        </p:txBody>
      </p:sp>
      <p:sp>
        <p:nvSpPr>
          <p:cNvPr id="5" name="Rectangle 4"/>
          <p:cNvSpPr/>
          <p:nvPr/>
        </p:nvSpPr>
        <p:spPr>
          <a:xfrm>
            <a:off x="383396" y="5723052"/>
            <a:ext cx="8119049" cy="646331"/>
          </a:xfrm>
          <a:prstGeom prst="rect">
            <a:avLst/>
          </a:prstGeom>
        </p:spPr>
        <p:txBody>
          <a:bodyPr wrap="square">
            <a:spAutoFit/>
          </a:bodyPr>
          <a:lstStyle/>
          <a:p>
            <a:pPr marL="171450" indent="-171450">
              <a:buFont typeface="Wingdings" panose="05000000000000000000" pitchFamily="2" charset="2"/>
              <a:buChar char="§"/>
            </a:pPr>
            <a:r>
              <a:rPr lang="en-GB" sz="1200" dirty="0" smtClean="0"/>
              <a:t>Safe Surgeries commit to not asking new patients for ID or immigration status.</a:t>
            </a:r>
          </a:p>
          <a:p>
            <a:pPr marL="171450" indent="-171450">
              <a:buFont typeface="Wingdings" panose="05000000000000000000" pitchFamily="2" charset="2"/>
              <a:buChar char="§"/>
            </a:pPr>
            <a:r>
              <a:rPr lang="en-GB" sz="1200" dirty="0" smtClean="0"/>
              <a:t>All Southwark GP surgeries have signed up to the scheme, but compliance has not been audited.</a:t>
            </a:r>
          </a:p>
          <a:p>
            <a:r>
              <a:rPr lang="en-GB" sz="1200" dirty="0" smtClean="0"/>
              <a:t> </a:t>
            </a:r>
            <a:endParaRPr lang="en-GB" sz="1200" dirty="0"/>
          </a:p>
        </p:txBody>
      </p:sp>
    </p:spTree>
    <p:extLst>
      <p:ext uri="{BB962C8B-B14F-4D97-AF65-F5344CB8AC3E}">
        <p14:creationId xmlns:p14="http://schemas.microsoft.com/office/powerpoint/2010/main" val="2876566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949" y="149027"/>
            <a:ext cx="8835395" cy="1004523"/>
          </a:xfrm>
        </p:spPr>
        <p:txBody>
          <a:bodyPr>
            <a:noAutofit/>
          </a:bodyPr>
          <a:lstStyle/>
          <a:p>
            <a:r>
              <a:rPr lang="en-US" sz="2400" dirty="0" smtClean="0">
                <a:solidFill>
                  <a:srgbClr val="0070C0"/>
                </a:solidFill>
              </a:rPr>
              <a:t>AS&amp;R and irregular migrant populations have unmet educational needs, with some variation by migration status</a:t>
            </a:r>
            <a:endParaRPr lang="en-US" sz="2400" dirty="0">
              <a:solidFill>
                <a:srgbClr val="0070C0"/>
              </a:solidFill>
            </a:endParaRPr>
          </a:p>
        </p:txBody>
      </p:sp>
      <p:sp>
        <p:nvSpPr>
          <p:cNvPr id="10" name="TextBox 9" descr="Decorative" title="Decorative"/>
          <p:cNvSpPr txBox="1"/>
          <p:nvPr/>
        </p:nvSpPr>
        <p:spPr>
          <a:xfrm>
            <a:off x="6159809" y="6430300"/>
            <a:ext cx="1494264" cy="246221"/>
          </a:xfrm>
          <a:prstGeom prst="rect">
            <a:avLst/>
          </a:prstGeom>
          <a:noFill/>
        </p:spPr>
        <p:txBody>
          <a:bodyPr wrap="square" rtlCol="0">
            <a:spAutoFit/>
          </a:bodyPr>
          <a:lstStyle/>
          <a:p>
            <a:pPr algn="r" eaLnBrk="0" fontAlgn="base" hangingPunct="0">
              <a:spcBef>
                <a:spcPct val="0"/>
              </a:spcBef>
              <a:spcAft>
                <a:spcPct val="0"/>
              </a:spcAft>
            </a:pPr>
            <a:r>
              <a:rPr lang="en-US" sz="1000" dirty="0">
                <a:solidFill>
                  <a:prstClr val="white">
                    <a:lumMod val="50000"/>
                  </a:prstClr>
                </a:solidFill>
                <a:latin typeface="Arial" charset="0"/>
                <a:cs typeface="Arial" charset="0"/>
              </a:rPr>
              <a:t>Slide </a:t>
            </a:r>
            <a:fld id="{38ABC841-C70D-2C43-85B1-F943253BB188}" type="slidenum">
              <a:rPr lang="en-US" sz="1000" smtClean="0">
                <a:solidFill>
                  <a:prstClr val="white">
                    <a:lumMod val="50000"/>
                  </a:prstClr>
                </a:solidFill>
                <a:latin typeface="Arial" charset="0"/>
                <a:cs typeface="Arial" charset="0"/>
              </a:rPr>
              <a:pPr algn="r" eaLnBrk="0" fontAlgn="base" hangingPunct="0">
                <a:spcBef>
                  <a:spcPct val="0"/>
                </a:spcBef>
                <a:spcAft>
                  <a:spcPct val="0"/>
                </a:spcAft>
              </a:pPr>
              <a:t>9</a:t>
            </a:fld>
            <a:endParaRPr lang="en-US" sz="1000" dirty="0">
              <a:solidFill>
                <a:prstClr val="white">
                  <a:lumMod val="50000"/>
                </a:prstClr>
              </a:solidFill>
              <a:latin typeface="Arial" charset="0"/>
              <a:cs typeface="Arial" charset="0"/>
            </a:endParaRPr>
          </a:p>
        </p:txBody>
      </p:sp>
      <p:sp>
        <p:nvSpPr>
          <p:cNvPr id="3" name="TextBox 2" descr="Decorative" title="Decorative">
            <a:extLst>
              <a:ext uri="{FF2B5EF4-FFF2-40B4-BE49-F238E27FC236}">
                <a16:creationId xmlns:a16="http://schemas.microsoft.com/office/drawing/2014/main" id="{E819639B-D2B2-2D72-AD4D-F12A1BFC07A5}"/>
              </a:ext>
            </a:extLst>
          </p:cNvPr>
          <p:cNvSpPr txBox="1"/>
          <p:nvPr/>
        </p:nvSpPr>
        <p:spPr>
          <a:xfrm>
            <a:off x="255940" y="1045404"/>
            <a:ext cx="8508495" cy="369332"/>
          </a:xfrm>
          <a:prstGeom prst="rect">
            <a:avLst/>
          </a:prstGeom>
          <a:noFill/>
        </p:spPr>
        <p:txBody>
          <a:bodyPr wrap="square" rtlCol="0">
            <a:spAutoFit/>
          </a:bodyPr>
          <a:lstStyle/>
          <a:p>
            <a:r>
              <a:rPr lang="en-US" b="1" dirty="0" smtClean="0">
                <a:solidFill>
                  <a:schemeClr val="bg1">
                    <a:lumMod val="50000"/>
                  </a:schemeClr>
                </a:solidFill>
                <a:latin typeface="Arial" charset="0"/>
                <a:ea typeface="Arial" charset="0"/>
                <a:cs typeface="Arial" charset="0"/>
              </a:rPr>
              <a:t>WIDER DETERMINANTS: EDUCATION</a:t>
            </a:r>
            <a:endParaRPr lang="en-US" b="1" dirty="0">
              <a:solidFill>
                <a:schemeClr val="bg1">
                  <a:lumMod val="50000"/>
                </a:schemeClr>
              </a:solidFill>
              <a:latin typeface="Arial" charset="0"/>
              <a:ea typeface="Arial" charset="0"/>
              <a:cs typeface="Arial" charset="0"/>
            </a:endParaRPr>
          </a:p>
        </p:txBody>
      </p:sp>
      <p:sp>
        <p:nvSpPr>
          <p:cNvPr id="75" name="Rectangle 74" descr="Decorative" title="Decorative"/>
          <p:cNvSpPr/>
          <p:nvPr/>
        </p:nvSpPr>
        <p:spPr>
          <a:xfrm>
            <a:off x="335590" y="1472326"/>
            <a:ext cx="8498921" cy="237577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p:cNvSpPr/>
          <p:nvPr/>
        </p:nvSpPr>
        <p:spPr>
          <a:xfrm>
            <a:off x="347581" y="1472326"/>
            <a:ext cx="8428845" cy="307777"/>
          </a:xfrm>
          <a:prstGeom prst="rect">
            <a:avLst/>
          </a:prstGeom>
        </p:spPr>
        <p:txBody>
          <a:bodyPr wrap="square">
            <a:spAutoFit/>
          </a:bodyPr>
          <a:lstStyle/>
          <a:p>
            <a:r>
              <a:rPr lang="en-GB" sz="1400" b="1" dirty="0" smtClean="0">
                <a:solidFill>
                  <a:srgbClr val="CF0072"/>
                </a:solidFill>
              </a:rPr>
              <a:t>Common education needs for AS&amp;R and irregular migrants</a:t>
            </a:r>
            <a:endParaRPr lang="en-GB" sz="1400" b="1" dirty="0">
              <a:solidFill>
                <a:srgbClr val="CF0072"/>
              </a:solidFill>
            </a:endParaRPr>
          </a:p>
        </p:txBody>
      </p:sp>
      <p:pic>
        <p:nvPicPr>
          <p:cNvPr id="33" name="Picture 2" descr="https://cdn-icons-png.flaticon.com/512/3269/3269817.png"/>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02858" y="1987052"/>
            <a:ext cx="492884" cy="492884"/>
          </a:xfrm>
          <a:prstGeom prst="rect">
            <a:avLst/>
          </a:prstGeom>
          <a:extLst>
            <a:ext uri="{909E8E84-426E-40DD-AFC4-6F175D3DCCD1}">
              <a14:hiddenFill xmlns:a14="http://schemas.microsoft.com/office/drawing/2010/main">
                <a:solidFill>
                  <a:srgbClr val="FFFFFF"/>
                </a:solidFill>
              </a14:hiddenFill>
            </a:ext>
          </a:extLst>
        </p:spPr>
      </p:pic>
      <p:sp>
        <p:nvSpPr>
          <p:cNvPr id="34" name="Oval 33" descr="Decorative" title="Decorative"/>
          <p:cNvSpPr/>
          <p:nvPr/>
        </p:nvSpPr>
        <p:spPr>
          <a:xfrm>
            <a:off x="1572483" y="1867893"/>
            <a:ext cx="753634" cy="696470"/>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TextBox 14" descr="Language&#10;English as second language provision is far outstripped by demand locally and most education is only available in English."/>
          <p:cNvSpPr txBox="1"/>
          <p:nvPr/>
        </p:nvSpPr>
        <p:spPr>
          <a:xfrm>
            <a:off x="920156" y="2590598"/>
            <a:ext cx="2058289" cy="1200329"/>
          </a:xfrm>
          <a:prstGeom prst="rect">
            <a:avLst/>
          </a:prstGeom>
          <a:noFill/>
        </p:spPr>
        <p:txBody>
          <a:bodyPr wrap="square" rtlCol="0">
            <a:spAutoFit/>
          </a:bodyPr>
          <a:lstStyle/>
          <a:p>
            <a:pPr algn="ctr"/>
            <a:r>
              <a:rPr lang="en-GB" sz="1200" b="1" dirty="0" smtClean="0">
                <a:solidFill>
                  <a:srgbClr val="CF0072"/>
                </a:solidFill>
              </a:rPr>
              <a:t>Language</a:t>
            </a:r>
          </a:p>
          <a:p>
            <a:pPr algn="ctr"/>
            <a:r>
              <a:rPr lang="en-GB" sz="1175" dirty="0" smtClean="0"/>
              <a:t>English as second language provision is far outstripped by demand locally and most education is only available in English.</a:t>
            </a:r>
            <a:endParaRPr lang="en-GB" sz="1175" dirty="0"/>
          </a:p>
        </p:txBody>
      </p:sp>
      <p:sp>
        <p:nvSpPr>
          <p:cNvPr id="37" name="Oval 36" descr="Decorative" title="Decorative"/>
          <p:cNvSpPr/>
          <p:nvPr/>
        </p:nvSpPr>
        <p:spPr>
          <a:xfrm>
            <a:off x="4215338" y="1836956"/>
            <a:ext cx="753634" cy="696470"/>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8" name="TextBox 37" descr="Resources&#10;Schools can not usually provide free uniforms or stationery. Families in the asylum system have very limited funds, as do many irregular migrants in low paid work with no recourse to public funds."/>
          <p:cNvSpPr txBox="1"/>
          <p:nvPr/>
        </p:nvSpPr>
        <p:spPr>
          <a:xfrm>
            <a:off x="3265687" y="2519653"/>
            <a:ext cx="2732647" cy="1361911"/>
          </a:xfrm>
          <a:prstGeom prst="rect">
            <a:avLst/>
          </a:prstGeom>
          <a:noFill/>
        </p:spPr>
        <p:txBody>
          <a:bodyPr wrap="square" rtlCol="0">
            <a:spAutoFit/>
          </a:bodyPr>
          <a:lstStyle/>
          <a:p>
            <a:pPr algn="ctr"/>
            <a:r>
              <a:rPr lang="en-GB" sz="1200" b="1" dirty="0" smtClean="0">
                <a:solidFill>
                  <a:srgbClr val="CF0072"/>
                </a:solidFill>
              </a:rPr>
              <a:t>Resources</a:t>
            </a:r>
          </a:p>
          <a:p>
            <a:pPr algn="ctr"/>
            <a:r>
              <a:rPr lang="en-GB" sz="1175" dirty="0" smtClean="0"/>
              <a:t>Schools can not usually provide free uniforms or stationery. Families in the asylum system have very limited funds, as do many irregular migrants in low paid work with no recourse to public funds.</a:t>
            </a:r>
            <a:endParaRPr lang="en-GB" sz="1175" dirty="0"/>
          </a:p>
        </p:txBody>
      </p:sp>
      <p:pic>
        <p:nvPicPr>
          <p:cNvPr id="39" name="Picture 9" descr="H:\Downloads\piggy-bank (1).png"/>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376052" y="1954755"/>
            <a:ext cx="443597" cy="436113"/>
          </a:xfrm>
          <a:prstGeom prst="rect">
            <a:avLst/>
          </a:prstGeom>
          <a:noFill/>
          <a:extLst>
            <a:ext uri="{909E8E84-426E-40DD-AFC4-6F175D3DCCD1}">
              <a14:hiddenFill xmlns:a14="http://schemas.microsoft.com/office/drawing/2010/main">
                <a:solidFill>
                  <a:srgbClr val="FFFFFF"/>
                </a:solidFill>
              </a14:hiddenFill>
            </a:ext>
          </a:extLst>
        </p:spPr>
      </p:pic>
      <p:sp>
        <p:nvSpPr>
          <p:cNvPr id="41" name="Oval 40" descr="Decorative" title="Decorative"/>
          <p:cNvSpPr/>
          <p:nvPr/>
        </p:nvSpPr>
        <p:spPr>
          <a:xfrm>
            <a:off x="7009482" y="1797239"/>
            <a:ext cx="753634" cy="696470"/>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2" name="TextBox 41" descr="Wellbeing&#10;Schools report that many asylum seeker and refugee children need additional emotional support. SEND children may not get diagnoses due to cultural and language barriers."/>
          <p:cNvSpPr txBox="1"/>
          <p:nvPr/>
        </p:nvSpPr>
        <p:spPr>
          <a:xfrm>
            <a:off x="6159809" y="2475003"/>
            <a:ext cx="2538996" cy="1384995"/>
          </a:xfrm>
          <a:prstGeom prst="rect">
            <a:avLst/>
          </a:prstGeom>
          <a:noFill/>
        </p:spPr>
        <p:txBody>
          <a:bodyPr wrap="square" rtlCol="0">
            <a:spAutoFit/>
          </a:bodyPr>
          <a:lstStyle/>
          <a:p>
            <a:pPr algn="ctr"/>
            <a:r>
              <a:rPr lang="en-GB" sz="1200" b="1" dirty="0" smtClean="0">
                <a:solidFill>
                  <a:srgbClr val="CF0072"/>
                </a:solidFill>
              </a:rPr>
              <a:t>Wellbeing</a:t>
            </a:r>
          </a:p>
          <a:p>
            <a:pPr algn="ctr"/>
            <a:r>
              <a:rPr lang="en-GB" sz="1175" dirty="0" smtClean="0"/>
              <a:t>Schools report that many asylum seeker and refugee children need additional emotional support. SEND children may not get diagnoses due to cultural and language barriers.</a:t>
            </a:r>
            <a:endParaRPr lang="en-GB" sz="1175" dirty="0"/>
          </a:p>
        </p:txBody>
      </p:sp>
      <p:pic>
        <p:nvPicPr>
          <p:cNvPr id="45" name="Picture 44" descr="Decorative" title="Decorative"/>
          <p:cNvPicPr>
            <a:picLocks noChangeAspect="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065741" y="1833887"/>
            <a:ext cx="641116" cy="641116"/>
          </a:xfrm>
          <a:prstGeom prst="rect">
            <a:avLst/>
          </a:prstGeom>
        </p:spPr>
      </p:pic>
      <p:sp>
        <p:nvSpPr>
          <p:cNvPr id="47" name="Rectangle 46" descr="Decorative" title="Decorative"/>
          <p:cNvSpPr/>
          <p:nvPr/>
        </p:nvSpPr>
        <p:spPr>
          <a:xfrm>
            <a:off x="347582" y="3945364"/>
            <a:ext cx="5998754" cy="228779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9" name="Rectangle 48"/>
          <p:cNvSpPr/>
          <p:nvPr/>
        </p:nvSpPr>
        <p:spPr>
          <a:xfrm>
            <a:off x="359573" y="3945364"/>
            <a:ext cx="5812228" cy="276999"/>
          </a:xfrm>
          <a:prstGeom prst="rect">
            <a:avLst/>
          </a:prstGeom>
        </p:spPr>
        <p:txBody>
          <a:bodyPr wrap="square">
            <a:spAutoFit/>
          </a:bodyPr>
          <a:lstStyle/>
          <a:p>
            <a:r>
              <a:rPr lang="en-GB" sz="1200" b="1" dirty="0" smtClean="0">
                <a:solidFill>
                  <a:srgbClr val="CF0072"/>
                </a:solidFill>
              </a:rPr>
              <a:t>Specific educational needs for IAC residents</a:t>
            </a:r>
            <a:endParaRPr lang="en-GB" sz="1200" b="1" dirty="0">
              <a:solidFill>
                <a:srgbClr val="CF0072"/>
              </a:solidFill>
            </a:endParaRPr>
          </a:p>
        </p:txBody>
      </p:sp>
      <p:sp>
        <p:nvSpPr>
          <p:cNvPr id="16" name="Rectangle 15"/>
          <p:cNvSpPr/>
          <p:nvPr/>
        </p:nvSpPr>
        <p:spPr>
          <a:xfrm>
            <a:off x="359573" y="4116941"/>
            <a:ext cx="5986763" cy="2081339"/>
          </a:xfrm>
          <a:prstGeom prst="rect">
            <a:avLst/>
          </a:prstGeom>
        </p:spPr>
        <p:txBody>
          <a:bodyPr wrap="square">
            <a:spAutoFit/>
          </a:bodyPr>
          <a:lstStyle/>
          <a:p>
            <a:pPr defTabSz="914400"/>
            <a:r>
              <a:rPr lang="en-US" sz="1175" b="1" dirty="0">
                <a:latin typeface="Arial" panose="020B0604020202020204" pitchFamily="34" charset="0"/>
                <a:cs typeface="Arial" panose="020B0604020202020204" pitchFamily="34" charset="0"/>
              </a:rPr>
              <a:t>In Southwark IACs, evidence from stakeholders suggests that some children and families may struggle to access education</a:t>
            </a:r>
          </a:p>
          <a:p>
            <a:pPr marL="171450" indent="-171450" defTabSz="914400">
              <a:spcBef>
                <a:spcPts val="0"/>
              </a:spcBef>
              <a:buFont typeface="Wingdings" panose="05000000000000000000" pitchFamily="2" charset="2"/>
              <a:buChar char="§"/>
            </a:pPr>
            <a:r>
              <a:rPr lang="en-US" sz="1175" dirty="0">
                <a:latin typeface="Arial" panose="020B0604020202020204" pitchFamily="34" charset="0"/>
                <a:cs typeface="Arial" panose="020B0604020202020204" pitchFamily="34" charset="0"/>
              </a:rPr>
              <a:t>Of 107 families who had contact </a:t>
            </a:r>
            <a:r>
              <a:rPr lang="en-US" sz="1175" dirty="0" smtClean="0">
                <a:latin typeface="Arial" panose="020B0604020202020204" pitchFamily="34" charset="0"/>
                <a:cs typeface="Arial" panose="020B0604020202020204" pitchFamily="34" charset="0"/>
              </a:rPr>
              <a:t>with Family </a:t>
            </a:r>
            <a:r>
              <a:rPr lang="en-US" sz="1175" dirty="0">
                <a:latin typeface="Arial" panose="020B0604020202020204" pitchFamily="34" charset="0"/>
                <a:cs typeface="Arial" panose="020B0604020202020204" pitchFamily="34" charset="0"/>
              </a:rPr>
              <a:t>Early Help </a:t>
            </a:r>
            <a:r>
              <a:rPr lang="en-US" sz="1175" dirty="0" smtClean="0">
                <a:latin typeface="Arial" panose="020B0604020202020204" pitchFamily="34" charset="0"/>
                <a:cs typeface="Arial" panose="020B0604020202020204" pitchFamily="34" charset="0"/>
              </a:rPr>
              <a:t>(and where primary </a:t>
            </a:r>
            <a:r>
              <a:rPr lang="en-US" sz="1175" dirty="0">
                <a:latin typeface="Arial" panose="020B0604020202020204" pitchFamily="34" charset="0"/>
                <a:cs typeface="Arial" panose="020B0604020202020204" pitchFamily="34" charset="0"/>
              </a:rPr>
              <a:t>contact issue was </a:t>
            </a:r>
            <a:r>
              <a:rPr lang="en-US" sz="1175" dirty="0" smtClean="0">
                <a:latin typeface="Arial" panose="020B0604020202020204" pitchFamily="34" charset="0"/>
                <a:cs typeface="Arial" panose="020B0604020202020204" pitchFamily="34" charset="0"/>
              </a:rPr>
              <a:t>recorded), </a:t>
            </a:r>
            <a:r>
              <a:rPr lang="en-US" sz="1175" dirty="0">
                <a:latin typeface="Arial" panose="020B0604020202020204" pitchFamily="34" charset="0"/>
                <a:cs typeface="Arial" panose="020B0604020202020204" pitchFamily="34" charset="0"/>
              </a:rPr>
              <a:t>eight (7.5%) were referred due to not being registered in </a:t>
            </a:r>
            <a:r>
              <a:rPr lang="en-US" sz="1175" dirty="0" smtClean="0">
                <a:latin typeface="Arial" panose="020B0604020202020204" pitchFamily="34" charset="0"/>
                <a:cs typeface="Arial" panose="020B0604020202020204" pitchFamily="34" charset="0"/>
              </a:rPr>
              <a:t>school.</a:t>
            </a:r>
          </a:p>
          <a:p>
            <a:pPr marL="171450" indent="-171450" defTabSz="914400">
              <a:spcBef>
                <a:spcPts val="0"/>
              </a:spcBef>
              <a:buFont typeface="Wingdings" panose="05000000000000000000" pitchFamily="2" charset="2"/>
              <a:buChar char="§"/>
            </a:pPr>
            <a:r>
              <a:rPr lang="en-US" sz="1175" dirty="0" smtClean="0">
                <a:latin typeface="Arial" panose="020B0604020202020204" pitchFamily="34" charset="0"/>
                <a:cs typeface="Arial" panose="020B0604020202020204" pitchFamily="34" charset="0"/>
              </a:rPr>
              <a:t>There is no systematic process to ensure IAC residents are registered with schools, with unregistered children opportunistically picked up by other statutory services. </a:t>
            </a:r>
          </a:p>
          <a:p>
            <a:pPr defTabSz="914400">
              <a:spcBef>
                <a:spcPts val="0"/>
              </a:spcBef>
            </a:pPr>
            <a:r>
              <a:rPr lang="en-US" sz="1175" b="1" dirty="0" smtClean="0">
                <a:latin typeface="Arial" panose="020B0604020202020204" pitchFamily="34" charset="0"/>
                <a:cs typeface="Arial" panose="020B0604020202020204" pitchFamily="34" charset="0"/>
              </a:rPr>
              <a:t>Once in school, IAC residents face specific challenges</a:t>
            </a:r>
          </a:p>
          <a:p>
            <a:pPr marL="171450" indent="-171450" defTabSz="914400">
              <a:spcBef>
                <a:spcPts val="0"/>
              </a:spcBef>
              <a:buFont typeface="Wingdings" panose="05000000000000000000" pitchFamily="2" charset="2"/>
              <a:buChar char="§"/>
            </a:pPr>
            <a:r>
              <a:rPr lang="en-US" sz="1175" dirty="0" smtClean="0">
                <a:latin typeface="Arial" panose="020B0604020202020204" pitchFamily="34" charset="0"/>
                <a:cs typeface="Arial" panose="020B0604020202020204" pitchFamily="34" charset="0"/>
              </a:rPr>
              <a:t>Families may be moved to another IAC elsewhere in the UK overnight, so may have to regularly move school.</a:t>
            </a:r>
          </a:p>
          <a:p>
            <a:pPr marL="171450" indent="-171450" defTabSz="914400">
              <a:spcBef>
                <a:spcPts val="0"/>
              </a:spcBef>
              <a:buFont typeface="Wingdings" panose="05000000000000000000" pitchFamily="2" charset="2"/>
              <a:buChar char="§"/>
            </a:pPr>
            <a:r>
              <a:rPr lang="en-US" sz="1175" dirty="0" smtClean="0">
                <a:latin typeface="Arial" panose="020B0604020202020204" pitchFamily="34" charset="0"/>
                <a:cs typeface="Arial" panose="020B0604020202020204" pitchFamily="34" charset="0"/>
              </a:rPr>
              <a:t>IAC meal times do not align with school timetables, e.g. breakfast may be after the children have to leave for school</a:t>
            </a:r>
          </a:p>
        </p:txBody>
      </p:sp>
      <p:sp>
        <p:nvSpPr>
          <p:cNvPr id="50" name="Rectangle 49" descr="Decorative" title="Decorative"/>
          <p:cNvSpPr/>
          <p:nvPr/>
        </p:nvSpPr>
        <p:spPr>
          <a:xfrm>
            <a:off x="6407833" y="3945364"/>
            <a:ext cx="2426677" cy="228779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1" name="Rectangle 50"/>
          <p:cNvSpPr/>
          <p:nvPr/>
        </p:nvSpPr>
        <p:spPr>
          <a:xfrm>
            <a:off x="6383850" y="3939477"/>
            <a:ext cx="2413146" cy="461665"/>
          </a:xfrm>
          <a:prstGeom prst="rect">
            <a:avLst/>
          </a:prstGeom>
        </p:spPr>
        <p:txBody>
          <a:bodyPr wrap="square">
            <a:spAutoFit/>
          </a:bodyPr>
          <a:lstStyle/>
          <a:p>
            <a:r>
              <a:rPr lang="en-GB" sz="1200" b="1" dirty="0" smtClean="0">
                <a:solidFill>
                  <a:srgbClr val="CF0072"/>
                </a:solidFill>
              </a:rPr>
              <a:t>Specific educational needs for irregular migrants</a:t>
            </a:r>
            <a:endParaRPr lang="en-GB" sz="1200" b="1" dirty="0">
              <a:solidFill>
                <a:srgbClr val="CF0072"/>
              </a:solidFill>
            </a:endParaRPr>
          </a:p>
        </p:txBody>
      </p:sp>
      <p:sp>
        <p:nvSpPr>
          <p:cNvPr id="52" name="Rectangle 51"/>
          <p:cNvSpPr/>
          <p:nvPr/>
        </p:nvSpPr>
        <p:spPr>
          <a:xfrm>
            <a:off x="6407833" y="4313609"/>
            <a:ext cx="2426678" cy="2085186"/>
          </a:xfrm>
          <a:prstGeom prst="rect">
            <a:avLst/>
          </a:prstGeom>
        </p:spPr>
        <p:txBody>
          <a:bodyPr wrap="square">
            <a:spAutoFit/>
          </a:bodyPr>
          <a:lstStyle/>
          <a:p>
            <a:pPr defTabSz="914400"/>
            <a:r>
              <a:rPr lang="en-US" sz="1175" b="1" dirty="0" smtClean="0">
                <a:latin typeface="Arial" panose="020B0604020202020204" pitchFamily="34" charset="0"/>
                <a:cs typeface="Arial" panose="020B0604020202020204" pitchFamily="34" charset="0"/>
              </a:rPr>
              <a:t>Stakeholders suggest some irregular migrants keep children out of school</a:t>
            </a:r>
            <a:endParaRPr lang="en-US" sz="1175" b="1" dirty="0">
              <a:latin typeface="Arial" panose="020B0604020202020204" pitchFamily="34" charset="0"/>
              <a:cs typeface="Arial" panose="020B0604020202020204" pitchFamily="34" charset="0"/>
            </a:endParaRPr>
          </a:p>
          <a:p>
            <a:pPr marL="171450" indent="-171450" defTabSz="914400">
              <a:spcBef>
                <a:spcPts val="0"/>
              </a:spcBef>
              <a:buFont typeface="Wingdings" panose="05000000000000000000" pitchFamily="2" charset="2"/>
              <a:buChar char="§"/>
            </a:pPr>
            <a:r>
              <a:rPr lang="en-US" sz="1175" dirty="0" smtClean="0">
                <a:latin typeface="Arial" panose="020B0604020202020204" pitchFamily="34" charset="0"/>
                <a:cs typeface="Arial" panose="020B0604020202020204" pitchFamily="34" charset="0"/>
              </a:rPr>
              <a:t>This is usually due to fears of schools sharing personal information with the Home Office.</a:t>
            </a:r>
          </a:p>
          <a:p>
            <a:pPr marL="171450" indent="-171450" defTabSz="914400">
              <a:spcBef>
                <a:spcPts val="0"/>
              </a:spcBef>
              <a:buFont typeface="Wingdings" panose="05000000000000000000" pitchFamily="2" charset="2"/>
              <a:buChar char="§"/>
            </a:pPr>
            <a:r>
              <a:rPr lang="en-US" sz="1175" dirty="0" smtClean="0">
                <a:latin typeface="Arial" panose="020B0604020202020204" pitchFamily="34" charset="0"/>
                <a:cs typeface="Arial" panose="020B0604020202020204" pitchFamily="34" charset="0"/>
              </a:rPr>
              <a:t>There are also challenges to enrolling children outside of school terms.</a:t>
            </a:r>
            <a:endParaRPr lang="en-US" sz="1175" dirty="0">
              <a:latin typeface="Arial" panose="020B0604020202020204" pitchFamily="34" charset="0"/>
              <a:cs typeface="Arial" panose="020B0604020202020204" pitchFamily="34" charset="0"/>
            </a:endParaRPr>
          </a:p>
          <a:p>
            <a:pPr defTabSz="914400">
              <a:spcBef>
                <a:spcPts val="0"/>
              </a:spcBef>
              <a:buFont typeface="Wingdings" pitchFamily="2" charset="2"/>
              <a:buChar char="§"/>
            </a:pP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0058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SISTID" val="3f64dd09-a53d-4eae-b175-080251b7d43d"/>
</p:tagLst>
</file>

<file path=ppt/theme/theme1.xml><?xml version="1.0" encoding="utf-8"?>
<a:theme xmlns:a="http://schemas.openxmlformats.org/drawingml/2006/main" name="PHIS_slide_template_2016">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HIS_slide_template_2016" id="{97B0E4A7-0CCD-FD4D-863E-FADE76CCF0C3}" vid="{8103E046-E8EE-F645-9818-69F7537E8C9E}"/>
    </a:ext>
  </a:extLst>
</a:theme>
</file>

<file path=ppt/theme/theme2.xml><?xml version="1.0" encoding="utf-8"?>
<a:theme xmlns:a="http://schemas.openxmlformats.org/drawingml/2006/main" name="PHIS_Slide_Template_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HIS_slide_template_2016" id="{97B0E4A7-0CCD-FD4D-863E-FADE76CCF0C3}" vid="{8103E046-E8EE-F645-9818-69F7537E8C9E}"/>
    </a:ext>
  </a:extLst>
</a:theme>
</file>

<file path=ppt/theme/theme3.xml><?xml version="1.0" encoding="utf-8"?>
<a:theme xmlns:a="http://schemas.openxmlformats.org/drawingml/2006/main" name="3_PHIS_slide_template_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HIS_slide_template_2016" id="{97B0E4A7-0CCD-FD4D-863E-FADE76CCF0C3}" vid="{8103E046-E8EE-F645-9818-69F7537E8C9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d86c432-f46b-4dd5-b17e-cfa9fe3910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D3F0F3338FD34ABB6D3CFE3BEBE0AD" ma:contentTypeVersion="14" ma:contentTypeDescription="Create a new document." ma:contentTypeScope="" ma:versionID="e7a43f4a56d2126298346c337c10adca">
  <xsd:schema xmlns:xsd="http://www.w3.org/2001/XMLSchema" xmlns:xs="http://www.w3.org/2001/XMLSchema" xmlns:p="http://schemas.microsoft.com/office/2006/metadata/properties" xmlns:ns3="bd86c432-f46b-4dd5-b17e-cfa9fe391023" xmlns:ns4="a8de2a2f-e973-48b4-a61e-1b315a947405" targetNamespace="http://schemas.microsoft.com/office/2006/metadata/properties" ma:root="true" ma:fieldsID="5fe47090aa57432f670e47c1aa65e93f" ns3:_="" ns4:_="">
    <xsd:import namespace="bd86c432-f46b-4dd5-b17e-cfa9fe391023"/>
    <xsd:import namespace="a8de2a2f-e973-48b4-a61e-1b315a94740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86c432-f46b-4dd5-b17e-cfa9fe3910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de2a2f-e973-48b4-a61e-1b315a94740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506E66-4542-4EAB-8012-7E050F6531D7}">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bd86c432-f46b-4dd5-b17e-cfa9fe391023"/>
    <ds:schemaRef ds:uri="http://schemas.openxmlformats.org/package/2006/metadata/core-properties"/>
    <ds:schemaRef ds:uri="a8de2a2f-e973-48b4-a61e-1b315a947405"/>
    <ds:schemaRef ds:uri="http://www.w3.org/XML/1998/namespace"/>
    <ds:schemaRef ds:uri="http://purl.org/dc/terms/"/>
  </ds:schemaRefs>
</ds:datastoreItem>
</file>

<file path=customXml/itemProps2.xml><?xml version="1.0" encoding="utf-8"?>
<ds:datastoreItem xmlns:ds="http://schemas.openxmlformats.org/officeDocument/2006/customXml" ds:itemID="{4AEF635B-EE46-4060-ADB0-0400AA376696}">
  <ds:schemaRefs>
    <ds:schemaRef ds:uri="http://schemas.microsoft.com/sharepoint/v3/contenttype/forms"/>
  </ds:schemaRefs>
</ds:datastoreItem>
</file>

<file path=customXml/itemProps3.xml><?xml version="1.0" encoding="utf-8"?>
<ds:datastoreItem xmlns:ds="http://schemas.openxmlformats.org/officeDocument/2006/customXml" ds:itemID="{5DF947BA-1594-427E-B781-091CDFE13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86c432-f46b-4dd5-b17e-cfa9fe391023"/>
    <ds:schemaRef ds:uri="a8de2a2f-e973-48b4-a61e-1b315a9474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PHIS_slide_template_2016</Template>
  <TotalTime>137225</TotalTime>
  <Words>3647</Words>
  <Application>Microsoft Office PowerPoint</Application>
  <PresentationFormat>On-screen Show (4:3)</PresentationFormat>
  <Paragraphs>265</Paragraphs>
  <Slides>14</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14</vt:i4>
      </vt:variant>
    </vt:vector>
  </HeadingPairs>
  <TitlesOfParts>
    <vt:vector size="22" baseType="lpstr">
      <vt:lpstr>.AppleSystemUIFont</vt:lpstr>
      <vt:lpstr>Arial</vt:lpstr>
      <vt:lpstr>Calibri</vt:lpstr>
      <vt:lpstr>Times New Roman</vt:lpstr>
      <vt:lpstr>Wingdings</vt:lpstr>
      <vt:lpstr>PHIS_slide_template_2016</vt:lpstr>
      <vt:lpstr>PHIS_Slide_Template_2017</vt:lpstr>
      <vt:lpstr>3_PHIS_slide_template_2016</vt:lpstr>
      <vt:lpstr> The Health &amp; Wellbeing of Asylum Seekers and Refugees in Southwark</vt:lpstr>
      <vt:lpstr>GATEWAY INFORMATION</vt:lpstr>
      <vt:lpstr>We commissioned this report to identify and support the health &amp; wellbeing needs of our AS&amp;R population</vt:lpstr>
      <vt:lpstr>Local residents, voluntary sector organisations, NHS &amp; council partners contributed to this report</vt:lpstr>
      <vt:lpstr>Information on key AS&amp;R populations in Southwark is outlined below, although data is patchy</vt:lpstr>
      <vt:lpstr>Asylum seekers have a range of complex health needs determined by their prior experiences and living situation </vt:lpstr>
      <vt:lpstr>Other migrant groups in Southwark have similar health needs, although some are specific to their situation </vt:lpstr>
      <vt:lpstr>AS&amp;R and irregular migrants face significant barriers to accessing healthcare</vt:lpstr>
      <vt:lpstr>AS&amp;R and irregular migrant populations have unmet educational needs, with some variation by migration status</vt:lpstr>
      <vt:lpstr>Migrants experience barriers to employment, food security issues and insufficient access to legal advice</vt:lpstr>
      <vt:lpstr>Social connectedness is vital to wellbeing; the voluntary sector is key to AS&amp;R and migrant social life and support</vt:lpstr>
      <vt:lpstr>The report sets out recommendations for how partners can meet the needs of AS&amp;R and irregular migrant populations</vt:lpstr>
      <vt:lpstr>We are committed to taking forward the recommendations, in partnership with VCS organisations and residents</vt:lpstr>
      <vt:lpstr>   Find out more at southwark.gov.uk/JSNA</vt:lpstr>
    </vt:vector>
  </TitlesOfParts>
  <Company>Southwark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Supporting Line</dc:title>
  <dc:creator>Pinder, Richard;Leidon.Shapo@southwark.gov.uk</dc:creator>
  <cp:lastModifiedBy>Zmroczek-Sterenberg, Marek</cp:lastModifiedBy>
  <cp:revision>1012</cp:revision>
  <cp:lastPrinted>2023-06-19T10:00:52Z</cp:lastPrinted>
  <dcterms:created xsi:type="dcterms:W3CDTF">2016-10-19T13:16:32Z</dcterms:created>
  <dcterms:modified xsi:type="dcterms:W3CDTF">2023-06-19T11:03:39Z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0x010100EDD3F0F3338FD34ABB6D3CFE3BEBE0AD</vt:lpwstr>
  </property>
  <property fmtid="{D5CDD505-2E9C-101B-9397-08002B2CF9AE}" pid="3" name="CloudStatistics_StoryID">
    <vt:lpwstr>e4996999-9e81-4296-9ef4-374689056079</vt:lpwstr>
  </property>
</Properties>
</file>